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7" r:id="rId1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5"/>
    <p:restoredTop sz="69880"/>
  </p:normalViewPr>
  <p:slideViewPr>
    <p:cSldViewPr snapToGrid="0">
      <p:cViewPr varScale="1">
        <p:scale>
          <a:sx n="199" d="100"/>
          <a:sy n="199" d="100"/>
        </p:scale>
        <p:origin x="192" y="2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the problem when we located code we wrote but cannot read it</a:t>
            </a:r>
          </a:p>
          <a:p>
            <a:pPr marL="457200" indent="-317500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readability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7E8C3257-8D49-09D7-D893-53B1D27A9F9A}"/>
              </a:ext>
            </a:extLst>
          </p:cNvPr>
          <p:cNvSpPr/>
          <p:nvPr/>
        </p:nvSpPr>
        <p:spPr>
          <a:xfrm>
            <a:off x="6339489" y="461863"/>
            <a:ext cx="2555131" cy="1055606"/>
          </a:xfrm>
          <a:prstGeom prst="roundRect">
            <a:avLst/>
          </a:prstGeom>
          <a:solidFill>
            <a:srgbClr val="FF00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Re-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</a:t>
            </a: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Can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shortened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Add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linters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/ </a:t>
            </a:r>
            <a:r>
              <a:rPr lang="de-DE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formatters</a:t>
            </a:r>
            <a:r>
              <a:rPr lang="de-D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t>Documenting your code provides a way of making you code </a:t>
            </a:r>
            <a:r>
              <a: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Comments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Function/method docstring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Module docstring </a:t>
            </a:r>
            <a:r>
              <a: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954" name="Rectangle 4"/>
          <p:cNvSpPr/>
          <p:nvPr/>
        </p:nvSpPr>
        <p:spPr>
          <a:xfrm>
            <a:off x="4728636" y="1439082"/>
            <a:ext cx="3705214" cy="15138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   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Function docstring."""</a:t>
            </a:r>
            <a:endParaRPr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t>NumPy style</a:t>
            </a:r>
          </a:p>
        </p:txBody>
      </p:sp>
      <p:sp>
        <p:nvSpPr>
          <p:cNvPr id="95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t>triple double quotes below declaration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t>The first line should be a short description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t>If more explanation is required, that text should be separated from the first line by a blank line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t>Specify Parameters and Returns as</a:t>
            </a:r>
            <a:br/>
            <a:r>
              <a:rPr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name : type</a:t>
            </a:r>
            <a:br>
              <a:rPr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</a:br>
            <a:r>
              <a:rPr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    description</a:t>
            </a:r>
            <a:br>
              <a:rPr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</a:br>
            <a:r>
              <a:t>(put a line of --- below sections)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t>Each line should begin with a capital letter and end with a full stop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t>access docs: </a:t>
            </a:r>
            <a:br/>
            <a:r>
              <a:rPr>
                <a:latin typeface="Courier"/>
                <a:ea typeface="Courier"/>
                <a:cs typeface="Courier"/>
                <a:sym typeface="Courier"/>
              </a:rPr>
              <a:t>pydoc3 &lt;module&gt;.&lt;object&gt;</a:t>
            </a:r>
          </a:p>
        </p:txBody>
      </p:sp>
      <p:sp>
        <p:nvSpPr>
          <p:cNvPr id="96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961" name="Rectangle 6"/>
          <p:cNvSpPr/>
          <p:nvPr/>
        </p:nvSpPr>
        <p:spPr>
          <a:xfrm>
            <a:off x="4669554" y="773429"/>
            <a:ext cx="3705214" cy="3596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int, optional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New points to be added/ subtracted.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Returns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rPr strike="sngStrike"/>
              <a:t>NumPy</a:t>
            </a:r>
            <a:r>
              <a:t> style</a:t>
            </a:r>
          </a:p>
        </p:txBody>
      </p:sp>
      <p:sp>
        <p:nvSpPr>
          <p:cNvPr id="964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personal</a:t>
            </a:r>
            <a:r>
              <a:t> suggestion:</a:t>
            </a:r>
            <a:br/>
            <a:r>
              <a:t>if you work with pandas, it is easy to forget the shape of DataFrames. </a:t>
            </a:r>
          </a:p>
          <a:p>
            <a:pPr marL="431790" indent="-330192">
              <a:buSzPts val="1300"/>
              <a:defRPr sz="1300"/>
            </a:pPr>
            <a:endParaRPr/>
          </a:p>
          <a:p>
            <a:pPr marL="431790" indent="-330192">
              <a:buSzPts val="1300"/>
              <a:defRPr sz="1300"/>
            </a:pPr>
            <a:r>
              <a:t>Add the format into docstring (and keep up to date!)</a:t>
            </a:r>
            <a:br/>
            <a:r>
              <a:t>OR</a:t>
            </a:r>
            <a:br/>
            <a:r>
              <a:t>Write proper tests, you can always check the DataFrame format there</a:t>
            </a:r>
            <a:br/>
            <a:endParaRPr/>
          </a:p>
        </p:txBody>
      </p:sp>
      <p:sp>
        <p:nvSpPr>
          <p:cNvPr id="96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966" name="Rectangle 6"/>
          <p:cNvSpPr/>
          <p:nvPr/>
        </p:nvSpPr>
        <p:spPr>
          <a:xfrm>
            <a:off x="4669554" y="773429"/>
            <a:ext cx="3705214" cy="2682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some_function(</a:t>
            </a:r>
            <a:r>
              <a:rPr>
                <a:solidFill>
                  <a:srgbClr val="FF9300"/>
                </a:solidFill>
              </a:rPr>
              <a:t>df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If it helps, you can add a DF example.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df : pd.DataFrame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Historical house cup scores.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house      points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year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1999   Slytherin         100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2020  Hufflepuff        2800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df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/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t>you can declare the type of the function argument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t>the package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mypy</a:t>
            </a:r>
            <a:r>
              <a:t> checks whether the types make sense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t>Be aware that this might be a pain to maintain if you change your functions often and pass complicated objects…</a:t>
            </a:r>
            <a:br/>
            <a:r>
              <a:rPr sz="1566">
                <a:latin typeface="Courier"/>
                <a:ea typeface="Courier"/>
                <a:cs typeface="Courier"/>
                <a:sym typeface="Courier"/>
              </a:rPr>
              <a:t>tuple[int, dict[str, str]]</a:t>
            </a: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1394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house: </a:t>
            </a:r>
            <a:r>
              <a:rPr i="1">
                <a:solidFill>
                  <a:srgbClr val="00FDFF"/>
                </a:solidFill>
              </a:rPr>
              <a:t>str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house_points: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9300"/>
                </a:solidFill>
              </a:rPr>
              <a:t> </a:t>
            </a:r>
            <a:r>
              <a:t>= 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-&gt;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just as terrible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t>name your variables so that you can later go back and *read* what the code does </a:t>
            </a:r>
            <a:br/>
            <a:r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added_points </a:t>
            </a:r>
            <a:r>
              <a:t>= [</a:t>
            </a:r>
            <a:r>
              <a:rPr>
                <a:solidFill>
                  <a:srgbClr val="FFFFFF"/>
                </a:solidFill>
              </a:rPr>
              <a:t>10, 5, 1</a:t>
            </a:r>
            <a:r>
              <a:rPr>
                <a:solidFill>
                  <a:srgbClr val="EA4B63"/>
                </a:solidFill>
              </a:rPr>
              <a:t>]</a:t>
            </a:r>
            <a:r>
              <a:rPr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function names also use underscores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class</a:t>
            </a:r>
            <a:r>
              <a:rPr>
                <a:solidFill>
                  <a:srgbClr val="FFFFFF"/>
                </a:solidFill>
              </a:rPr>
              <a:t> ScoreKeeper():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</a:t>
            </a:r>
            <a:r>
              <a:rPr>
                <a:solidFill>
                  <a:srgbClr val="FFFFFF"/>
                </a:solidFill>
              </a:rPr>
              <a:t> __init__(</a:t>
            </a:r>
            <a:r>
              <a:rPr>
                <a:solidFill>
                  <a:srgbClr val="FF9300"/>
                </a:solidFill>
              </a:rPr>
              <a:t>self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self.house_points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self._secret_bonus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 </a:t>
            </a:r>
            <a:r>
              <a:rPr>
                <a:solidFill>
                  <a:srgbClr val="FFFFFF"/>
                </a:solidFill>
              </a:rPr>
              <a:t>add_points(</a:t>
            </a:r>
            <a:r>
              <a:rPr>
                <a:solidFill>
                  <a:srgbClr val="FF9300"/>
                </a:solidFill>
              </a:rPr>
              <a:t>self, house, points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Class names use CamelCase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Document your function</a:t>
            </a:r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t>Document the function you just wrote according </a:t>
            </a:r>
            <a:br/>
            <a:r>
              <a:t>to the instructions in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5 Documentation</a:t>
            </a:r>
            <a:r>
              <a:t>.</a:t>
            </a:r>
            <a:br/>
            <a:endParaRPr/>
          </a:p>
          <a:p>
            <a:r>
              <a:t>Use the same Pull Request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grpSp>
        <p:nvGrpSpPr>
          <p:cNvPr id="989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86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87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88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2401"/>
            </a:schemeClr>
          </a:solidFill>
          <a:ln w="25400">
            <a:solidFill>
              <a:schemeClr val="accent1">
                <a:alpha val="52401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2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993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994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995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996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97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998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9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0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1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2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03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4" name="Rectangle"/>
          <p:cNvSpPr/>
          <p:nvPr/>
        </p:nvSpPr>
        <p:spPr>
          <a:xfrm>
            <a:off x="2512572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5" name="documentation"/>
          <p:cNvSpPr txBox="1"/>
          <p:nvPr/>
        </p:nvSpPr>
        <p:spPr>
          <a:xfrm>
            <a:off x="2606769" y="1526224"/>
            <a:ext cx="136189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06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7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8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1658"/>
            </a:schemeClr>
          </a:solidFill>
          <a:ln w="25400">
            <a:solidFill>
              <a:schemeClr val="accent1">
                <a:alpha val="51658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9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10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1" name="Rectangle"/>
          <p:cNvSpPr/>
          <p:nvPr/>
        </p:nvSpPr>
        <p:spPr>
          <a:xfrm>
            <a:off x="6814804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2" name="documentation"/>
          <p:cNvSpPr txBox="1"/>
          <p:nvPr/>
        </p:nvSpPr>
        <p:spPr>
          <a:xfrm>
            <a:off x="6909002" y="1526224"/>
            <a:ext cx="136189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13" name="Readme.md"/>
          <p:cNvSpPr txBox="1"/>
          <p:nvPr/>
        </p:nvSpPr>
        <p:spPr>
          <a:xfrm>
            <a:off x="2599233" y="1877049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4" name="figure.png"/>
          <p:cNvSpPr txBox="1"/>
          <p:nvPr/>
        </p:nvSpPr>
        <p:spPr>
          <a:xfrm>
            <a:off x="2606769" y="2161643"/>
            <a:ext cx="80960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5" name="Readme.md"/>
          <p:cNvSpPr txBox="1"/>
          <p:nvPr/>
        </p:nvSpPr>
        <p:spPr>
          <a:xfrm>
            <a:off x="6909002" y="1808496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6" name="figure.png"/>
          <p:cNvSpPr txBox="1"/>
          <p:nvPr/>
        </p:nvSpPr>
        <p:spPr>
          <a:xfrm>
            <a:off x="6916539" y="2093090"/>
            <a:ext cx="8096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7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1018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1019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1020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021" name="pip-installable"/>
          <p:cNvSpPr txBox="1"/>
          <p:nvPr/>
        </p:nvSpPr>
        <p:spPr>
          <a:xfrm>
            <a:off x="1215404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2" name="pip-installable"/>
          <p:cNvSpPr txBox="1"/>
          <p:nvPr/>
        </p:nvSpPr>
        <p:spPr>
          <a:xfrm>
            <a:off x="5513895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3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1024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1025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26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27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1028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1029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30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31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" grpId="1" animBg="1" advAuto="0"/>
      <p:bldP spid="996" grpId="2" animBg="1" advAuto="0"/>
      <p:bldP spid="997" grpId="3" animBg="1" advAuto="0"/>
      <p:bldP spid="1013" grpId="4" animBg="1" advAuto="0"/>
      <p:bldP spid="1014" grpId="5" animBg="1" advAuto="0"/>
      <p:bldP spid="1015" grpId="6" animBg="1" advAuto="0"/>
      <p:bldP spid="1016" grpId="7" animBg="1" advAuto="0"/>
      <p:bldP spid="1017" grpId="8" animBg="1" advAuto="0"/>
      <p:bldP spid="1018" grpId="9" animBg="1" advAuto="0"/>
      <p:bldP spid="1019" grpId="10" animBg="1" advAuto="0"/>
      <p:bldP spid="1021" grpId="11" animBg="1" advAuto="0"/>
      <p:bldP spid="1022" grpId="12" animBg="1" advAuto="0"/>
      <p:bldP spid="1023" grpId="13" animBg="1" advAuto="0"/>
      <p:bldP spid="1024" grpId="14" animBg="1" advAuto="0"/>
      <p:bldP spid="1025" grpId="15" animBg="1" advAuto="0"/>
      <p:bldP spid="1026" grpId="16" animBg="1" advAuto="0"/>
      <p:bldP spid="1029" grpId="17" animBg="1" advAuto="0"/>
      <p:bldP spid="1030" grpId="18" animBg="1" advAuto="0"/>
      <p:bldP spid="1031" grpId="19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t>Mischief Managed</a:t>
            </a:r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Any questions?</a:t>
            </a:r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1071</Words>
  <Application>Microsoft Macintosh PowerPoint</Application>
  <PresentationFormat>Bildschirmpräsentation (16:9)</PresentationFormat>
  <Paragraphs>220</Paragraphs>
  <Slides>15</Slides>
  <Notes>1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Arial</vt:lpstr>
      <vt:lpstr>Avenir Book</vt:lpstr>
      <vt:lpstr>Avenir Book Oblique</vt:lpstr>
      <vt:lpstr>Avenir Heavy</vt:lpstr>
      <vt:lpstr>Courier</vt:lpstr>
      <vt:lpstr>Helvetica</vt:lpstr>
      <vt:lpstr>Jacquenetta template</vt:lpstr>
      <vt:lpstr>PowerPoint-Präsentation</vt:lpstr>
      <vt:lpstr>Documentation</vt:lpstr>
      <vt:lpstr>NumPy style</vt:lpstr>
      <vt:lpstr>NumPy style</vt:lpstr>
      <vt:lpstr>Typing</vt:lpstr>
      <vt:lpstr>Variable names</vt:lpstr>
      <vt:lpstr>PowerPoint-Präsentation</vt:lpstr>
      <vt:lpstr>Document your function</vt:lpstr>
      <vt:lpstr>Organise what?</vt:lpstr>
      <vt:lpstr>PowerPoint-Präsentation</vt:lpstr>
      <vt:lpstr>Contents</vt:lpstr>
      <vt:lpstr>References</vt:lpstr>
      <vt:lpstr>Mischief Managed</vt:lpstr>
      <vt:lpstr>PowerPoint-Präsentation</vt:lpstr>
      <vt:lpstr>Keeping track of docstrings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7</cp:revision>
  <dcterms:modified xsi:type="dcterms:W3CDTF">2024-08-20T21:49:10Z</dcterms:modified>
</cp:coreProperties>
</file>