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32" r:id="rId3"/>
    <p:sldId id="339" r:id="rId4"/>
    <p:sldId id="261" r:id="rId5"/>
    <p:sldId id="340" r:id="rId6"/>
    <p:sldId id="336" r:id="rId7"/>
    <p:sldId id="338" r:id="rId8"/>
    <p:sldId id="337" r:id="rId9"/>
    <p:sldId id="335" r:id="rId10"/>
    <p:sldId id="333" r:id="rId11"/>
    <p:sldId id="334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4"/>
    <p:restoredTop sz="69880"/>
  </p:normalViewPr>
  <p:slideViewPr>
    <p:cSldViewPr snapToGrid="0">
      <p:cViewPr varScale="1">
        <p:scale>
          <a:sx n="64" d="100"/>
          <a:sy n="64" d="100"/>
        </p:scale>
        <p:origin x="1348" y="5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Sounds super dry. 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99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3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38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79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827475"/>
            <a:ext cx="7174271" cy="800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ASPP 202</a:t>
            </a:r>
            <a:r>
              <a:rPr lang="en-US" dirty="0"/>
              <a:t>4</a:t>
            </a:r>
            <a:r>
              <a:rPr dirty="0"/>
              <a:t>, Heraklion</a:t>
            </a:r>
            <a:endParaRPr lang="en-US" dirty="0"/>
          </a:p>
          <a:p>
            <a:r>
              <a:rPr lang="de-DE" dirty="0"/>
              <a:t>Pamela </a:t>
            </a:r>
            <a:r>
              <a:rPr lang="de-DE" dirty="0" err="1"/>
              <a:t>Hathway</a:t>
            </a:r>
            <a:r>
              <a:rPr lang="de-DE" dirty="0"/>
              <a:t> and Jenni </a:t>
            </a:r>
            <a:r>
              <a:rPr lang="de-DE" dirty="0" err="1"/>
              <a:t>Rinker</a:t>
            </a:r>
            <a:endParaRPr dirty="0"/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</a:t>
            </a: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, understandable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does importing work?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an editable installation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what does the Python package structure look like and how do I organize code within my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how do I make my code more usable with documentation, formatting tools?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I use environments to avoid and alleviate package installation problems?</a:t>
            </a:r>
          </a:p>
        </p:txBody>
      </p:sp>
    </p:spTree>
    <p:extLst>
      <p:ext uri="{BB962C8B-B14F-4D97-AF65-F5344CB8AC3E}">
        <p14:creationId xmlns:p14="http://schemas.microsoft.com/office/powerpoint/2010/main" val="7144962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talk about importing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learn about editable installations and how they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experience what the Python package structure looks like and how to organize code within your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experiment with documentation, formatting tools</a:t>
            </a: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 to make code more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learn to leverage environments to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486344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3EE6C29-F759-EB85-1C36-883E767BAEC4}"/>
              </a:ext>
            </a:extLst>
          </p:cNvPr>
          <p:cNvSpPr txBox="1"/>
          <p:nvPr/>
        </p:nvSpPr>
        <p:spPr>
          <a:xfrm>
            <a:off x="3941999" y="1991544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current code</a:t>
            </a:r>
            <a:endParaRPr lang="de-DE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code </a:t>
            </a:r>
            <a:r>
              <a:rPr lang="de-DE" sz="1200" dirty="0" err="1">
                <a:latin typeface="Avenir Book" panose="02000503020000020003" pitchFamily="2" charset="0"/>
              </a:rPr>
              <a:t>is</a:t>
            </a:r>
            <a:r>
              <a:rPr lang="de-DE" sz="1200" dirty="0">
                <a:latin typeface="Avenir Book" panose="02000503020000020003" pitchFamily="2" charset="0"/>
              </a:rPr>
              <a:t> not </a:t>
            </a:r>
            <a:r>
              <a:rPr lang="de-DE" sz="1200" dirty="0" err="1">
                <a:latin typeface="Avenir Book" panose="02000503020000020003" pitchFamily="2" charset="0"/>
              </a:rPr>
              <a:t>easily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usable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so </a:t>
            </a:r>
            <a:r>
              <a:rPr lang="de-DE" sz="1200" dirty="0" err="1">
                <a:latin typeface="Avenir Book" panose="02000503020000020003" pitchFamily="2" charset="0"/>
              </a:rPr>
              <a:t>many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6170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58D1FFC2-9310-E4D8-8A32-06E5603F46B3}"/>
              </a:ext>
            </a:extLst>
          </p:cNvPr>
          <p:cNvSpPr txBox="1"/>
          <p:nvPr/>
        </p:nvSpPr>
        <p:spPr>
          <a:xfrm>
            <a:off x="3941999" y="1999137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D72D9"/>
                </a:solidFill>
              </a:rPr>
              <a:t>your improved code</a:t>
            </a:r>
            <a:endParaRPr lang="de-DE" sz="1800" b="1" dirty="0">
              <a:solidFill>
                <a:srgbClr val="ED72D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code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is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not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easily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usable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so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many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391102-774A-00D3-2B7B-4BA7C1719C2A}"/>
              </a:ext>
            </a:extLst>
          </p:cNvPr>
          <p:cNvSpPr txBox="1"/>
          <p:nvPr/>
        </p:nvSpPr>
        <p:spPr>
          <a:xfrm>
            <a:off x="7000789" y="1962980"/>
            <a:ext cx="143925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package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installation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errors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easily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fixed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(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hopefully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D51231D-4747-4740-F404-4E06E45B7253}"/>
              </a:ext>
            </a:extLst>
          </p:cNvPr>
          <p:cNvSpPr txBox="1"/>
          <p:nvPr/>
        </p:nvSpPr>
        <p:spPr>
          <a:xfrm>
            <a:off x="539765" y="1844529"/>
            <a:ext cx="12600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lang="de-DE" sz="1200" b="1" dirty="0" err="1">
                <a:latin typeface="Avenir Medium" panose="02000503020000020003" pitchFamily="2" charset="0"/>
              </a:rPr>
              <a:t>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 HPC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cluster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any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other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machine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E2A4FE-0E92-AF6F-2F39-4E2F7D444682}"/>
              </a:ext>
            </a:extLst>
          </p:cNvPr>
          <p:cNvSpPr txBox="1"/>
          <p:nvPr/>
        </p:nvSpPr>
        <p:spPr>
          <a:xfrm>
            <a:off x="1543862" y="3609490"/>
            <a:ext cx="170312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imports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set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once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like a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charm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so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never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be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touched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again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43F85B0-7CEA-8F84-4451-8926E66FBEA4}"/>
              </a:ext>
            </a:extLst>
          </p:cNvPr>
          <p:cNvSpPr txBox="1"/>
          <p:nvPr/>
        </p:nvSpPr>
        <p:spPr>
          <a:xfrm>
            <a:off x="6259456" y="554314"/>
            <a:ext cx="17918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clean, </a:t>
            </a:r>
            <a:r>
              <a:rPr lang="de-DE" sz="1200" b="1" dirty="0" err="1">
                <a:latin typeface="Avenir Medium" panose="02000503020000020003" pitchFamily="2" charset="0"/>
              </a:rPr>
              <a:t>readable</a:t>
            </a:r>
            <a:r>
              <a:rPr lang="de-DE" sz="1200" b="1" dirty="0">
                <a:latin typeface="Avenir Medium" panose="02000503020000020003" pitchFamily="2" charset="0"/>
              </a:rPr>
              <a:t>, </a:t>
            </a:r>
            <a:r>
              <a:rPr lang="de-DE" sz="1200" b="1" dirty="0" err="1">
                <a:latin typeface="Avenir Medium" panose="02000503020000020003" pitchFamily="2" charset="0"/>
              </a:rPr>
              <a:t>usable</a:t>
            </a:r>
            <a:r>
              <a:rPr lang="de-DE" sz="1200" b="1" dirty="0">
                <a:latin typeface="Avenir Medium" panose="02000503020000020003" pitchFamily="2" charset="0"/>
              </a:rPr>
              <a:t> &amp;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functions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can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be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found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5B41075-8A1A-74AD-F0D4-A191CF2A2A9F}"/>
              </a:ext>
            </a:extLst>
          </p:cNvPr>
          <p:cNvSpPr txBox="1"/>
          <p:nvPr/>
        </p:nvSpPr>
        <p:spPr>
          <a:xfrm>
            <a:off x="1799765" y="712628"/>
            <a:ext cx="125431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organised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into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folders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C0FED4-E2C3-017B-FAEC-3C847EEF5111}"/>
              </a:ext>
            </a:extLst>
          </p:cNvPr>
          <p:cNvSpPr txBox="1"/>
          <p:nvPr/>
        </p:nvSpPr>
        <p:spPr>
          <a:xfrm>
            <a:off x="6439975" y="3315895"/>
            <a:ext cx="117782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few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notebooks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in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appropariate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location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</a:p>
        </p:txBody>
      </p:sp>
      <p:pic>
        <p:nvPicPr>
          <p:cNvPr id="19" name="Grafik 18" descr="Sterne mit einfarbiger Füllung">
            <a:extLst>
              <a:ext uri="{FF2B5EF4-FFF2-40B4-BE49-F238E27FC236}">
                <a16:creationId xmlns:a16="http://schemas.microsoft.com/office/drawing/2014/main" id="{BFBD20F4-3646-B119-31B4-F14C120D7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301" y="1637093"/>
            <a:ext cx="432000" cy="432000"/>
          </a:xfrm>
          <a:prstGeom prst="rect">
            <a:avLst/>
          </a:prstGeom>
        </p:spPr>
      </p:pic>
      <p:pic>
        <p:nvPicPr>
          <p:cNvPr id="24" name="Grafik 23" descr="Sterne mit einfarbiger Füllung">
            <a:extLst>
              <a:ext uri="{FF2B5EF4-FFF2-40B4-BE49-F238E27FC236}">
                <a16:creationId xmlns:a16="http://schemas.microsoft.com/office/drawing/2014/main" id="{17F18D3E-E852-61CE-9A34-4B96DE2C6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1256" y="561294"/>
            <a:ext cx="432000" cy="432000"/>
          </a:xfrm>
          <a:prstGeom prst="rect">
            <a:avLst/>
          </a:prstGeom>
        </p:spPr>
      </p:pic>
      <p:pic>
        <p:nvPicPr>
          <p:cNvPr id="25" name="Grafik 24" descr="Sterne mit einfarbiger Füllung">
            <a:extLst>
              <a:ext uri="{FF2B5EF4-FFF2-40B4-BE49-F238E27FC236}">
                <a16:creationId xmlns:a16="http://schemas.microsoft.com/office/drawing/2014/main" id="{37BC733C-AD43-4CD3-6EFB-D930F5F5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400222"/>
            <a:ext cx="432000" cy="432000"/>
          </a:xfrm>
          <a:prstGeom prst="rect">
            <a:avLst/>
          </a:prstGeom>
        </p:spPr>
      </p:pic>
      <p:pic>
        <p:nvPicPr>
          <p:cNvPr id="26" name="Grafik 25" descr="Sterne mit einfarbiger Füllung">
            <a:extLst>
              <a:ext uri="{FF2B5EF4-FFF2-40B4-BE49-F238E27FC236}">
                <a16:creationId xmlns:a16="http://schemas.microsoft.com/office/drawing/2014/main" id="{464DD50B-0F83-E650-D50B-1D8AD0B0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053" y="3124312"/>
            <a:ext cx="432000" cy="432000"/>
          </a:xfrm>
          <a:prstGeom prst="rect">
            <a:avLst/>
          </a:prstGeom>
        </p:spPr>
      </p:pic>
      <p:pic>
        <p:nvPicPr>
          <p:cNvPr id="27" name="Grafik 26" descr="Sterne mit einfarbiger Füllung">
            <a:extLst>
              <a:ext uri="{FF2B5EF4-FFF2-40B4-BE49-F238E27FC236}">
                <a16:creationId xmlns:a16="http://schemas.microsoft.com/office/drawing/2014/main" id="{8EEBACF1-B77F-0A2D-7B3D-22B9756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1757038"/>
            <a:ext cx="432000" cy="432000"/>
          </a:xfrm>
          <a:prstGeom prst="rect">
            <a:avLst/>
          </a:prstGeom>
        </p:spPr>
      </p:pic>
      <p:pic>
        <p:nvPicPr>
          <p:cNvPr id="28" name="Grafik 27" descr="Sterne mit einfarbiger Füllung">
            <a:extLst>
              <a:ext uri="{FF2B5EF4-FFF2-40B4-BE49-F238E27FC236}">
                <a16:creationId xmlns:a16="http://schemas.microsoft.com/office/drawing/2014/main" id="{3C8CEB6A-9F76-D031-6B6E-D1374735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570" y="3556312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819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9BC692-0C14-1DE9-00AC-2D90FAA2F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A way to organize your Research projects, so that 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files, data, notebooks, tests etc. are organized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Imports are set once and never throw an error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 don’t run into package installation problems (or can fix them easily)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can be run on a different laptop/server/HPC cluster (by you or someone else)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is clean and readable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You, other people and future you can use the code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4360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pic>
        <p:nvPicPr>
          <p:cNvPr id="5" name="shurg_unsure_aliciasilverstone.gif" descr="shurg_unsure_aliciasilverstone.gif">
            <a:extLst>
              <a:ext uri="{FF2B5EF4-FFF2-40B4-BE49-F238E27FC236}">
                <a16:creationId xmlns:a16="http://schemas.microsoft.com/office/drawing/2014/main" id="{829EF496-92BF-ED0D-83C8-12203852584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956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789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1113</Words>
  <Application>Microsoft Office PowerPoint</Application>
  <PresentationFormat>On-screen Show (16:9)</PresentationFormat>
  <Paragraphs>133</Paragraphs>
  <Slides>11</Slides>
  <Notes>7</Notes>
  <HiddenSlides>7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Avenir Book</vt:lpstr>
      <vt:lpstr>Avenir Heavy</vt:lpstr>
      <vt:lpstr>Avenir Medium</vt:lpstr>
      <vt:lpstr>Helvetica</vt:lpstr>
      <vt:lpstr>Wingdings</vt:lpstr>
      <vt:lpstr>Jacquenetta template</vt:lpstr>
      <vt:lpstr>Organising code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32</cp:revision>
  <dcterms:modified xsi:type="dcterms:W3CDTF">2024-08-24T10:55:57Z</dcterms:modified>
</cp:coreProperties>
</file>