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1" r:id="rId2"/>
    <p:sldId id="302" r:id="rId3"/>
    <p:sldId id="303" r:id="rId4"/>
    <p:sldId id="304" r:id="rId5"/>
    <p:sldId id="308" r:id="rId6"/>
    <p:sldId id="313" r:id="rId7"/>
    <p:sldId id="310" r:id="rId8"/>
    <p:sldId id="307" r:id="rId9"/>
    <p:sldId id="309" r:id="rId10"/>
    <p:sldId id="361" r:id="rId11"/>
    <p:sldId id="312" r:id="rId12"/>
    <p:sldId id="305" r:id="rId13"/>
    <p:sldId id="306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9"/>
    <p:restoredTop sz="69865"/>
  </p:normalViewPr>
  <p:slideViewPr>
    <p:cSldViewPr snapToGrid="0">
      <p:cViewPr varScale="1">
        <p:scale>
          <a:sx n="174" d="100"/>
          <a:sy n="174" d="100"/>
        </p:scale>
        <p:origin x="176" y="49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installable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handle </a:t>
            </a:r>
            <a:r>
              <a:rPr lang="de-DE" dirty="0" err="1"/>
              <a:t>packages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Specifically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virtual </a:t>
            </a:r>
            <a:r>
              <a:rPr lang="de-DE" dirty="0" err="1"/>
              <a:t>environments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931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543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9985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hyperlink" Target="https://alpopkes.com/posts/python/packaging_tool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What is a virtual environment?</a:t>
            </a:r>
          </a:p>
          <a:p>
            <a:r>
              <a:rPr dirty="0"/>
              <a:t>A semi-isolated python environment -&gt; you cannot access packages (libraries and their dependencies) installed in other environments.</a:t>
            </a:r>
          </a:p>
          <a:p>
            <a:r>
              <a:rPr dirty="0"/>
              <a:t>packages are installed inside a project-specific virtual environment folder (not added to general python path)</a:t>
            </a:r>
          </a:p>
          <a:p>
            <a:r>
              <a:rPr dirty="0"/>
              <a:t>If </a:t>
            </a:r>
            <a:r>
              <a:rPr lang="en-US" dirty="0"/>
              <a:t>something goes wrong with one environment, it does not affect the others. </a:t>
            </a: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lang="en-US" dirty="0" err="1"/>
                <a:t>scipy</a:t>
              </a:r>
              <a:r>
                <a:rPr dirty="0"/>
                <a:t>=</a:t>
              </a:r>
              <a:r>
                <a:rPr lang="en-US" dirty="0"/>
                <a:t>1</a:t>
              </a:r>
              <a:r>
                <a:rPr dirty="0"/>
                <a:t>.</a:t>
              </a:r>
              <a:r>
                <a:rPr lang="en-US" dirty="0"/>
                <a:t>3</a:t>
              </a:r>
              <a:r>
                <a:rPr dirty="0"/>
                <a:t>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dirty="0" err="1"/>
              <a:t>scipy</a:t>
            </a:r>
            <a:r>
              <a:rPr dirty="0"/>
              <a:t>=</a:t>
            </a:r>
            <a:r>
              <a:rPr lang="en-US" dirty="0"/>
              <a:t>1.3</a:t>
            </a:r>
            <a:r>
              <a:rPr dirty="0"/>
              <a:t>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  <a:solidFill>
            <a:srgbClr val="7030A0"/>
          </a:solidFill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dirty="0" err="1">
                  <a:solidFill>
                    <a:schemeClr val="bg1"/>
                  </a:solidFill>
                </a:rPr>
                <a:t>numpy</a:t>
              </a:r>
              <a:r>
                <a:rPr dirty="0">
                  <a:solidFill>
                    <a:schemeClr val="bg1"/>
                  </a:solidFill>
                </a:rPr>
                <a:t>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3" animBg="1" advAuto="0"/>
      <p:bldP spid="842" grpId="2" animBg="1" advAuto="0"/>
      <p:bldP spid="846" grpId="1" animBg="1" advAuto="0"/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5a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5755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poetry</a:t>
            </a:r>
            <a:r>
              <a:rPr dirty="0"/>
              <a:t> - super useful (if it works) </a:t>
            </a:r>
            <a:br>
              <a:rPr dirty="0"/>
            </a:b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pyenv</a:t>
            </a:r>
            <a:r>
              <a:rPr dirty="0"/>
              <a:t> - multiple different Pythons</a:t>
            </a:r>
          </a:p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etc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347292" cy="345837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  <a:p>
            <a:pPr marL="558787" lvl="1" indent="0">
              <a:buNone/>
            </a:pPr>
            <a:endParaRPr dirty="0"/>
          </a:p>
          <a:p>
            <a:pPr lvl="1">
              <a:buChar char="▪"/>
            </a:pPr>
            <a:r>
              <a:rPr dirty="0"/>
              <a:t>Increased reproducibility: give yourself / other people the exact instructions </a:t>
            </a:r>
            <a:r>
              <a:rPr u="sng" dirty="0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rPr dirty="0"/>
              <a:t> tools to run your code (cluster, collaboration)</a:t>
            </a:r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97" y="3084455"/>
            <a:ext cx="2295031" cy="129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2050" name="Picture 2" descr="Phew GIFs | Tenor">
            <a:extLst>
              <a:ext uri="{FF2B5EF4-FFF2-40B4-BE49-F238E27FC236}">
                <a16:creationId xmlns:a16="http://schemas.microsoft.com/office/drawing/2014/main" id="{A9780A4A-4FD0-03C9-BD46-2EDCF59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5" y="1767384"/>
            <a:ext cx="3127124" cy="25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716258" y="2542523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074" name="Picture 2" descr="Smiling Dog GIF - Smiling Dog - Discover &amp; Share GIFs">
            <a:extLst>
              <a:ext uri="{FF2B5EF4-FFF2-40B4-BE49-F238E27FC236}">
                <a16:creationId xmlns:a16="http://schemas.microsoft.com/office/drawing/2014/main" id="{5C6AB4B0-48C7-047A-A0DC-DDE3D6893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24" y="2456214"/>
            <a:ext cx="2262475" cy="22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readability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Macintosh PowerPoint</Application>
  <PresentationFormat>Bildschirmpräsentation (16:9)</PresentationFormat>
  <Paragraphs>84</Paragraphs>
  <Slides>13</Slides>
  <Notes>6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Virtual Environments</vt:lpstr>
      <vt:lpstr>Why environments?</vt:lpstr>
      <vt:lpstr>Why environments?</vt:lpstr>
      <vt:lpstr>Virtual Environments</vt:lpstr>
      <vt:lpstr>Notes</vt:lpstr>
      <vt:lpstr>Environment Managers</vt:lpstr>
      <vt:lpstr>Why environments?</vt:lpstr>
      <vt:lpstr>Additional advantages</vt:lpstr>
      <vt:lpstr>PowerPoint-Präsentation</vt:lpstr>
      <vt:lpstr>PowerPoint-Präsentation</vt:lpstr>
      <vt:lpstr>Why environments?</vt:lpstr>
      <vt:lpstr>Why environments?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17</cp:revision>
  <dcterms:modified xsi:type="dcterms:W3CDTF">2024-08-23T19:55:42Z</dcterms:modified>
</cp:coreProperties>
</file>