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72" r:id="rId2"/>
    <p:sldId id="377" r:id="rId3"/>
    <p:sldId id="296" r:id="rId4"/>
    <p:sldId id="280" r:id="rId5"/>
    <p:sldId id="281" r:id="rId6"/>
    <p:sldId id="278" r:id="rId7"/>
    <p:sldId id="356" r:id="rId8"/>
    <p:sldId id="357" r:id="rId9"/>
    <p:sldId id="293" r:id="rId10"/>
    <p:sldId id="359" r:id="rId11"/>
    <p:sldId id="360" r:id="rId12"/>
    <p:sldId id="371" r:id="rId13"/>
    <p:sldId id="373" r:id="rId14"/>
    <p:sldId id="294" r:id="rId15"/>
    <p:sldId id="340" r:id="rId16"/>
    <p:sldId id="346" r:id="rId17"/>
    <p:sldId id="297" r:id="rId18"/>
    <p:sldId id="369" r:id="rId19"/>
    <p:sldId id="380" r:id="rId20"/>
    <p:sldId id="381" r:id="rId21"/>
    <p:sldId id="347" r:id="rId22"/>
    <p:sldId id="354" r:id="rId23"/>
    <p:sldId id="299" r:id="rId24"/>
    <p:sldId id="284" r:id="rId25"/>
    <p:sldId id="308" r:id="rId26"/>
    <p:sldId id="304" r:id="rId27"/>
    <p:sldId id="339" r:id="rId28"/>
    <p:sldId id="362" r:id="rId29"/>
    <p:sldId id="303" r:id="rId30"/>
    <p:sldId id="376" r:id="rId31"/>
    <p:sldId id="345" r:id="rId32"/>
    <p:sldId id="348" r:id="rId33"/>
    <p:sldId id="368" r:id="rId34"/>
    <p:sldId id="378" r:id="rId35"/>
    <p:sldId id="379" r:id="rId36"/>
    <p:sldId id="283" r:id="rId37"/>
    <p:sldId id="374" r:id="rId38"/>
    <p:sldId id="375" r:id="rId39"/>
    <p:sldId id="361" r:id="rId40"/>
    <p:sldId id="290" r:id="rId41"/>
    <p:sldId id="291" r:id="rId42"/>
    <p:sldId id="292" r:id="rId43"/>
    <p:sldId id="370" r:id="rId44"/>
    <p:sldId id="358" r:id="rId45"/>
    <p:sldId id="363" r:id="rId46"/>
    <p:sldId id="365" r:id="rId47"/>
    <p:sldId id="372" r:id="rId48"/>
    <p:sldId id="367" r:id="rId49"/>
    <p:sldId id="350" r:id="rId50"/>
    <p:sldId id="351" r:id="rId51"/>
    <p:sldId id="352" r:id="rId52"/>
    <p:sldId id="353" r:id="rId53"/>
    <p:sldId id="355" r:id="rId54"/>
    <p:sldId id="349" r:id="rId55"/>
    <p:sldId id="342" r:id="rId56"/>
    <p:sldId id="366" r:id="rId57"/>
    <p:sldId id="364" r:id="rId58"/>
    <p:sldId id="341" r:id="rId59"/>
    <p:sldId id="286" r:id="rId6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40"/>
    <p:restoredTop sz="83976" autoAdjust="0"/>
  </p:normalViewPr>
  <p:slideViewPr>
    <p:cSldViewPr snapToGrid="0">
      <p:cViewPr varScale="1">
        <p:scale>
          <a:sx n="78" d="100"/>
          <a:sy n="78" d="100"/>
        </p:scale>
        <p:origin x="1048" y="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6455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9511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3839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211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871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4030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8518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998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skeleton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blueprint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and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mark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like. </a:t>
            </a:r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not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organise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5986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895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04683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7026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483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0344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86054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052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2966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313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278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4096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10023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4297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3161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2838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752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30957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30743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55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main.py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make_example_potion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</a:p>
          <a:p>
            <a:pPr marL="0" indent="126996">
              <a:buSzTx/>
              <a:buNone/>
            </a:pPr>
            <a:r>
              <a:rPr dirty="0"/>
              <a:t>Advantages:</a:t>
            </a:r>
          </a:p>
          <a:p>
            <a:pPr marL="469896" indent="-342900">
              <a:buFontTx/>
              <a:buAutoNum type="arabicPeriod"/>
            </a:pPr>
            <a:r>
              <a:rPr dirty="0"/>
              <a:t>you can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at the same time you can keep your project in your current directory</a:t>
            </a:r>
            <a:r>
              <a:rPr lang="en-US" dirty="0"/>
              <a:t> and all changes are immediately available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/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3139852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762102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rPr dirty="0"/>
              <a:t>Write the last remaining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rPr dirty="0"/>
              <a:t> </a:t>
            </a:r>
            <a:br>
              <a:rPr dirty="0"/>
            </a:br>
            <a:r>
              <a:rPr dirty="0"/>
              <a:t>we need before sharing the package</a:t>
            </a:r>
          </a:p>
          <a:p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Create a branch with a unique name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3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and test a function to make a “Python expert” potion</a:t>
            </a:r>
          </a:p>
          <a:p>
            <a:r>
              <a:rPr dirty="0"/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25483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161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67980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29875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F0B5BF-27CC-8D56-787B-932C53313B99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0684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 / purpose</a:t>
            </a:r>
            <a:r>
              <a:rPr lang="en-US" dirty="0"/>
              <a:t> 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</a:p>
        </p:txBody>
      </p:sp>
    </p:spTree>
    <p:extLst>
      <p:ext uri="{BB962C8B-B14F-4D97-AF65-F5344CB8AC3E}">
        <p14:creationId xmlns:p14="http://schemas.microsoft.com/office/powerpoint/2010/main" val="5775569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BAA37EA-AA19-9840-361A-0F03A65DB27C}"/>
              </a:ext>
            </a:extLst>
          </p:cNvPr>
          <p:cNvSpPr/>
          <p:nvPr/>
        </p:nvSpPr>
        <p:spPr>
          <a:xfrm>
            <a:off x="4840129" y="912373"/>
            <a:ext cx="3025083" cy="95410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1.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standard</a:t>
            </a:r>
            <a:r>
              <a:rPr lang="de-DE" b="1" dirty="0">
                <a:solidFill>
                  <a:schemeClr val="accent1"/>
                </a:solidFill>
              </a:rPr>
              <a:t> Python </a:t>
            </a:r>
            <a:r>
              <a:rPr lang="de-DE" b="1" dirty="0" err="1">
                <a:solidFill>
                  <a:schemeClr val="accent1"/>
                </a:solidFill>
              </a:rPr>
              <a:t>library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installed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packages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local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modules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428C6-C919-8DBB-FC96-33D11A430730}"/>
              </a:ext>
            </a:extLst>
          </p:cNvPr>
          <p:cNvSpPr/>
          <p:nvPr/>
        </p:nvSpPr>
        <p:spPr>
          <a:xfrm>
            <a:off x="4840128" y="2163919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41DA84C-8006-D531-F59D-3598342FF0F6}"/>
              </a:ext>
            </a:extLst>
          </p:cNvPr>
          <p:cNvSpPr/>
          <p:nvPr/>
        </p:nvSpPr>
        <p:spPr>
          <a:xfrm>
            <a:off x="4840127" y="2980896"/>
            <a:ext cx="3025083" cy="738662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and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8E2DBB-8D6D-D186-D3BE-01DF2333A567}"/>
              </a:ext>
            </a:extLst>
          </p:cNvPr>
          <p:cNvSpPr/>
          <p:nvPr/>
        </p:nvSpPr>
        <p:spPr>
          <a:xfrm>
            <a:off x="4840127" y="4004690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77127717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26314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66547"/>
            <a:ext cx="4232239" cy="383388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– 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tomorrow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. </a:t>
            </a:r>
            <a:br>
              <a:rPr lang="de-DE" dirty="0">
                <a:sym typeface="Wingdings" pitchFamily="2" charset="2"/>
              </a:rPr>
            </a:br>
            <a:r>
              <a:rPr lang="de-DE" dirty="0"/>
              <a:t>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enable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</a:t>
            </a: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F1BAD77-C6B8-3C0A-46FA-C0021A6F071B}"/>
              </a:ext>
            </a:extLst>
          </p:cNvPr>
          <p:cNvSpPr/>
          <p:nvPr/>
        </p:nvSpPr>
        <p:spPr>
          <a:xfrm>
            <a:off x="4362714" y="2512032"/>
            <a:ext cx="4150626" cy="2597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6134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5CF6DC-093F-023B-E342-A40246170036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Code accessibility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how to organize content of python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4108486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</a:t>
            </a:r>
            <a:r>
              <a:rPr lang="de-DE" b="1" i="1" dirty="0" err="1"/>
              <a:t>that</a:t>
            </a:r>
            <a:r>
              <a:rPr lang="de-DE" b="1" i="1" dirty="0"/>
              <a:t> </a:t>
            </a:r>
            <a:r>
              <a:rPr lang="de-DE" b="1" i="1" dirty="0" err="1"/>
              <a:t>contain</a:t>
            </a:r>
            <a:r>
              <a:rPr lang="de-DE" b="1" i="1" dirty="0"/>
              <a:t> code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organised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differ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3308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84353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br>
              <a:rPr lang="en-US" b="1" i="1" dirty="0"/>
            </a:b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73143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editable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b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</a:b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adds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your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code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to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without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moving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it</a:t>
            </a:r>
            <a:endParaRPr lang="de-DE" dirty="0">
              <a:solidFill>
                <a:srgbClr val="FFC000"/>
              </a:solidFill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endParaRPr lang="de-DE" dirty="0"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AC5EA6-80B3-43C9-2303-413BC6C42D80}"/>
              </a:ext>
            </a:extLst>
          </p:cNvPr>
          <p:cNvSpPr txBox="1">
            <a:spLocks/>
          </p:cNvSpPr>
          <p:nvPr/>
        </p:nvSpPr>
        <p:spPr>
          <a:xfrm>
            <a:off x="869150" y="0"/>
            <a:ext cx="7291698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84124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8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What dark magic did we just apply?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8815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19563233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36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004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  <p:bldP spid="481" grpId="0" animBg="1" advAuto="0"/>
      <p:bldP spid="482" grpId="0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36286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File </a:t>
            </a:r>
            <a:r>
              <a:rPr lang="de-DE" dirty="0" err="1"/>
              <a:t>organisation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/</a:t>
            </a:r>
            <a:r>
              <a:rPr lang="de-DE" dirty="0" err="1"/>
              <a:t>brewing</a:t>
            </a:r>
            <a:r>
              <a:rPr lang="de-DE" dirty="0"/>
              <a:t>/</a:t>
            </a:r>
            <a:r>
              <a:rPr lang="de-DE" dirty="0" err="1"/>
              <a:t>cooking.py</a:t>
            </a:r>
            <a:r>
              <a:rPr lang="de-DE" dirty="0"/>
              <a:t> </a:t>
            </a:r>
            <a:r>
              <a:rPr lang="de-DE" dirty="0" err="1"/>
              <a:t>file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?</a:t>
            </a:r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35740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505171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459700" y="1938551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shrug_taylorswift_positive.gif" descr="shrug_taylorswift_positive.gif">
            <a:extLst>
              <a:ext uri="{FF2B5EF4-FFF2-40B4-BE49-F238E27FC236}">
                <a16:creationId xmlns:a16="http://schemas.microsoft.com/office/drawing/2014/main" id="{DEE7A58D-7442-D853-9DFF-958F9A212AE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0" y="3180862"/>
            <a:ext cx="2803026" cy="15661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773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099697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002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5EDFC724-E34B-BE16-F4C1-C32927A5EDFC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89569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955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18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48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2" name="Rechteck 31">
            <a:extLst>
              <a:ext uri="{FF2B5EF4-FFF2-40B4-BE49-F238E27FC236}">
                <a16:creationId xmlns:a16="http://schemas.microsoft.com/office/drawing/2014/main" id="{BB591B53-14F9-9CE8-CB1B-1AF112E01A84}"/>
              </a:ext>
            </a:extLst>
          </p:cNvPr>
          <p:cNvSpPr/>
          <p:nvPr/>
        </p:nvSpPr>
        <p:spPr>
          <a:xfrm>
            <a:off x="5647725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5" name="Rechteck 54">
            <a:extLst>
              <a:ext uri="{FF2B5EF4-FFF2-40B4-BE49-F238E27FC236}">
                <a16:creationId xmlns:a16="http://schemas.microsoft.com/office/drawing/2014/main" id="{DCF941F1-A5C5-92F8-E283-8787BF63C174}"/>
              </a:ext>
            </a:extLst>
          </p:cNvPr>
          <p:cNvSpPr/>
          <p:nvPr/>
        </p:nvSpPr>
        <p:spPr>
          <a:xfrm>
            <a:off x="6530704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541788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49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7113655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constants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120011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classes and functions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4534914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49001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53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301764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</a:t>
            </a:r>
            <a:r>
              <a:rPr lang="en-US" dirty="0"/>
              <a:t> – data handling, algorithm, </a:t>
            </a:r>
            <a:br>
              <a:rPr lang="en-US" dirty="0"/>
            </a:br>
            <a:r>
              <a:rPr lang="en-US" dirty="0"/>
              <a:t>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54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87268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55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" name="Text Placeholder 2">
            <a:extLst>
              <a:ext uri="{FF2B5EF4-FFF2-40B4-BE49-F238E27FC236}">
                <a16:creationId xmlns:a16="http://schemas.microsoft.com/office/drawing/2014/main" id="{DA447945-E247-6CC4-A79C-88BA3D799384}"/>
              </a:ext>
            </a:extLst>
          </p:cNvPr>
          <p:cNvSpPr txBox="1">
            <a:spLocks/>
          </p:cNvSpPr>
          <p:nvPr/>
        </p:nvSpPr>
        <p:spPr>
          <a:xfrm>
            <a:off x="869151" y="1957547"/>
            <a:ext cx="7405698" cy="43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lnSpcReduction="10000"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>
              <a:buSzPts val="1700"/>
              <a:defRPr sz="1700"/>
            </a:pPr>
            <a:r>
              <a:rPr lang="en-US" dirty="0"/>
              <a:t>realistic - start without package setup, testing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</p:txBody>
      </p:sp>
      <p:sp>
        <p:nvSpPr>
          <p:cNvPr id="513" name="Rechteck 512">
            <a:extLst>
              <a:ext uri="{FF2B5EF4-FFF2-40B4-BE49-F238E27FC236}">
                <a16:creationId xmlns:a16="http://schemas.microsoft.com/office/drawing/2014/main" id="{8E390D79-28AD-E733-A04B-1DCE6B62CBB8}"/>
              </a:ext>
            </a:extLst>
          </p:cNvPr>
          <p:cNvSpPr/>
          <p:nvPr/>
        </p:nvSpPr>
        <p:spPr>
          <a:xfrm>
            <a:off x="6606329" y="2434387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43" name="Gruppieren 542">
            <a:extLst>
              <a:ext uri="{FF2B5EF4-FFF2-40B4-BE49-F238E27FC236}">
                <a16:creationId xmlns:a16="http://schemas.microsoft.com/office/drawing/2014/main" id="{6A62C982-F13F-F11E-3E82-545C896BAFC0}"/>
              </a:ext>
            </a:extLst>
          </p:cNvPr>
          <p:cNvGrpSpPr/>
          <p:nvPr/>
        </p:nvGrpSpPr>
        <p:grpSpPr>
          <a:xfrm>
            <a:off x="1147742" y="2289317"/>
            <a:ext cx="5446956" cy="760650"/>
            <a:chOff x="1147742" y="2289317"/>
            <a:chExt cx="5446956" cy="760650"/>
          </a:xfrm>
        </p:grpSpPr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39518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41167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 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56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9479C5A7-64AD-3C5F-2551-EF16A1A8542A}"/>
              </a:ext>
            </a:extLst>
          </p:cNvPr>
          <p:cNvGrpSpPr/>
          <p:nvPr/>
        </p:nvGrpSpPr>
        <p:grpSpPr>
          <a:xfrm>
            <a:off x="869151" y="1957547"/>
            <a:ext cx="7870057" cy="1092420"/>
            <a:chOff x="869151" y="1957547"/>
            <a:chExt cx="7870057" cy="1092420"/>
          </a:xfrm>
        </p:grpSpPr>
        <p:sp>
          <p:nvSpPr>
            <p:cNvPr id="512" name="Text Placeholder 2">
              <a:extLst>
                <a:ext uri="{FF2B5EF4-FFF2-40B4-BE49-F238E27FC236}">
                  <a16:creationId xmlns:a16="http://schemas.microsoft.com/office/drawing/2014/main" id="{DA447945-E247-6CC4-A79C-88BA3D799384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57547"/>
              <a:ext cx="7405698" cy="4310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24" tIns="91424" rIns="91424" bIns="91424">
              <a:normAutofit lnSpcReduction="10000"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>
                <a:buSzPts val="1700"/>
                <a:defRPr sz="1700"/>
              </a:pPr>
              <a:r>
                <a:rPr lang="en-US" dirty="0"/>
                <a:t>realistic - start without package setup, testing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8E390D79-28AD-E733-A04B-1DCE6B62CBB8}"/>
                </a:ext>
              </a:extLst>
            </p:cNvPr>
            <p:cNvSpPr/>
            <p:nvPr/>
          </p:nvSpPr>
          <p:spPr>
            <a:xfrm>
              <a:off x="6606329" y="2434387"/>
              <a:ext cx="2132879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585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57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9F8BC4DB-D91E-3DCE-34C3-B62134ED93E9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83867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58</a:t>
            </a:fld>
            <a:endParaRPr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7451D4A-C346-F3BC-87E3-5F53A1EC3ED3}"/>
              </a:ext>
            </a:extLst>
          </p:cNvPr>
          <p:cNvGrpSpPr/>
          <p:nvPr/>
        </p:nvGrpSpPr>
        <p:grpSpPr>
          <a:xfrm>
            <a:off x="1147742" y="1226234"/>
            <a:ext cx="4862629" cy="481533"/>
            <a:chOff x="1147742" y="1226234"/>
            <a:chExt cx="4862629" cy="4815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0D373E2-E0D2-707F-05F7-00F0319074BC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4228732-E82D-5E58-00DE-8959B8687E5A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85768C-348E-FBA2-500F-8B68841E1D64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12A7403-7B20-863E-C9A4-3D9A7C43283B}"/>
              </a:ext>
            </a:extLst>
          </p:cNvPr>
          <p:cNvGrpSpPr/>
          <p:nvPr/>
        </p:nvGrpSpPr>
        <p:grpSpPr>
          <a:xfrm>
            <a:off x="866361" y="2345631"/>
            <a:ext cx="7405698" cy="1951869"/>
            <a:chOff x="869151" y="1963615"/>
            <a:chExt cx="7405698" cy="195186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47742" y="2426865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36D9A19-67A0-E701-A022-DDAA942995AB}"/>
                </a:ext>
              </a:extLst>
            </p:cNvPr>
            <p:cNvSpPr/>
            <p:nvPr/>
          </p:nvSpPr>
          <p:spPr>
            <a:xfrm>
              <a:off x="4512605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63615"/>
              <a:ext cx="7405698" cy="19518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a small, short project, a package setup might take longer</a:t>
              </a:r>
              <a:endParaRPr lang="en-US" sz="1700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074398" y="242686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295630" y="2426583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16159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074398" y="2687995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23846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295630" y="2692672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16159" y="269444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39036" y="2694448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3B35A9A-C56C-42A5-20C8-90C5BEE74EB6}"/>
                </a:ext>
              </a:extLst>
            </p:cNvPr>
            <p:cNvSpPr/>
            <p:nvPr/>
          </p:nvSpPr>
          <p:spPr>
            <a:xfrm>
              <a:off x="6222201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130904C-BFF3-1A88-9C81-A717DD5866AE}"/>
              </a:ext>
            </a:extLst>
          </p:cNvPr>
          <p:cNvGrpSpPr/>
          <p:nvPr/>
        </p:nvGrpSpPr>
        <p:grpSpPr>
          <a:xfrm>
            <a:off x="1136018" y="1838390"/>
            <a:ext cx="6871964" cy="215444"/>
            <a:chOff x="1136018" y="1838390"/>
            <a:chExt cx="6871964" cy="215444"/>
          </a:xfrm>
        </p:grpSpPr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9348741A-958E-083F-8A1D-54073C29F643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8C29E82B-68AD-9EF6-DE13-76D47DCD5ACD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7BA6B199-6E71-5098-F7B0-F9BDB62910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7475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59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2375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4975</Words>
  <Application>Microsoft Office PowerPoint</Application>
  <PresentationFormat>On-screen Show (16:9)</PresentationFormat>
  <Paragraphs>1121</Paragraphs>
  <Slides>59</Slides>
  <Notes>39</Notes>
  <HiddenSlides>31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Arial</vt:lpstr>
      <vt:lpstr>Avenir Book</vt:lpstr>
      <vt:lpstr>Avenir Heavy</vt:lpstr>
      <vt:lpstr>Avenir Medium</vt:lpstr>
      <vt:lpstr>Courier</vt:lpstr>
      <vt:lpstr>Courier New</vt:lpstr>
      <vt:lpstr>Helvetica</vt:lpstr>
      <vt:lpstr>Wingdings</vt:lpstr>
      <vt:lpstr>Jacquenetta template</vt:lpstr>
      <vt:lpstr>PowerPoint Presentation</vt:lpstr>
      <vt:lpstr>Importable code</vt:lpstr>
      <vt:lpstr>Pip editable installation</vt:lpstr>
      <vt:lpstr>Pip editable install</vt:lpstr>
      <vt:lpstr>PowerPoint Presentation</vt:lpstr>
      <vt:lpstr>Installing other packages</vt:lpstr>
      <vt:lpstr>PowerPoint Presentation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break now?</vt:lpstr>
      <vt:lpstr>PowerPoint Presentation</vt:lpstr>
      <vt:lpstr>Package structure</vt:lpstr>
      <vt:lpstr>Notes</vt:lpstr>
      <vt:lpstr>Python package structure</vt:lpstr>
      <vt:lpstr>src and __init__.py</vt:lpstr>
      <vt:lpstr>Organising file contents</vt:lpstr>
      <vt:lpstr>Organising file contents</vt:lpstr>
      <vt:lpstr>Python package structure</vt:lpstr>
      <vt:lpstr>pyproject.toml</vt:lpstr>
      <vt:lpstr>pyproject.toml</vt:lpstr>
      <vt:lpstr>PowerPoint Presentation</vt:lpstr>
      <vt:lpstr>PowerPoint Presentation</vt:lpstr>
      <vt:lpstr>break now?</vt:lpstr>
      <vt:lpstr>PowerPoint Presentation</vt:lpstr>
      <vt:lpstr>package structure II</vt:lpstr>
      <vt:lpstr>Notes</vt:lpstr>
      <vt:lpstr>Organising file contents</vt:lpstr>
      <vt:lpstr>PowerPoint Presentation</vt:lpstr>
      <vt:lpstr>PowerPoint Presentation</vt:lpstr>
      <vt:lpstr>PowerPoint Presentation</vt:lpstr>
      <vt:lpstr>Python package files</vt:lpstr>
      <vt:lpstr>File organisation</vt:lpstr>
      <vt:lpstr>Notes</vt:lpstr>
      <vt:lpstr>PowerPoint Presentation</vt:lpstr>
      <vt:lpstr>Workflow (ideal)</vt:lpstr>
      <vt:lpstr>Workflow (realistic?)</vt:lpstr>
      <vt:lpstr>Workflow (realistic?)</vt:lpstr>
      <vt:lpstr>Short projects</vt:lpstr>
      <vt:lpstr>Short projects</vt:lpstr>
      <vt:lpstr>PowerPoint Presentation</vt:lpstr>
      <vt:lpstr>Longer (=research) projects</vt:lpstr>
      <vt:lpstr>Longer (=research) projects</vt:lpstr>
      <vt:lpstr>Longer (=research) projects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Longer (=research) projects</vt:lpstr>
      <vt:lpstr>Longer (= research) projects</vt:lpstr>
      <vt:lpstr>PowerPoint Presentation</vt:lpstr>
      <vt:lpstr>Short projects</vt:lpstr>
      <vt:lpstr>Additional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63</cp:revision>
  <dcterms:modified xsi:type="dcterms:W3CDTF">2024-08-24T10:34:06Z</dcterms:modified>
</cp:coreProperties>
</file>