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72" r:id="rId2"/>
    <p:sldId id="377" r:id="rId3"/>
    <p:sldId id="296" r:id="rId4"/>
    <p:sldId id="280" r:id="rId5"/>
    <p:sldId id="281" r:id="rId6"/>
    <p:sldId id="278" r:id="rId7"/>
    <p:sldId id="356" r:id="rId8"/>
    <p:sldId id="357" r:id="rId9"/>
    <p:sldId id="293" r:id="rId10"/>
    <p:sldId id="359" r:id="rId11"/>
    <p:sldId id="360" r:id="rId12"/>
    <p:sldId id="371" r:id="rId13"/>
    <p:sldId id="373" r:id="rId14"/>
    <p:sldId id="294" r:id="rId15"/>
    <p:sldId id="340" r:id="rId16"/>
    <p:sldId id="346" r:id="rId17"/>
    <p:sldId id="297" r:id="rId18"/>
    <p:sldId id="369" r:id="rId19"/>
    <p:sldId id="380" r:id="rId20"/>
    <p:sldId id="284" r:id="rId21"/>
    <p:sldId id="308" r:id="rId22"/>
    <p:sldId id="381" r:id="rId23"/>
    <p:sldId id="347" r:id="rId24"/>
    <p:sldId id="354" r:id="rId25"/>
    <p:sldId id="299" r:id="rId26"/>
    <p:sldId id="304" r:id="rId27"/>
    <p:sldId id="339" r:id="rId28"/>
    <p:sldId id="362" r:id="rId29"/>
    <p:sldId id="303" r:id="rId30"/>
    <p:sldId id="376" r:id="rId31"/>
    <p:sldId id="345" r:id="rId32"/>
    <p:sldId id="348" r:id="rId33"/>
    <p:sldId id="368" r:id="rId34"/>
    <p:sldId id="378" r:id="rId35"/>
    <p:sldId id="379" r:id="rId36"/>
    <p:sldId id="283" r:id="rId37"/>
    <p:sldId id="374" r:id="rId38"/>
    <p:sldId id="375" r:id="rId39"/>
    <p:sldId id="361" r:id="rId40"/>
    <p:sldId id="290" r:id="rId41"/>
    <p:sldId id="291" r:id="rId42"/>
    <p:sldId id="292" r:id="rId43"/>
    <p:sldId id="370" r:id="rId44"/>
    <p:sldId id="358" r:id="rId45"/>
    <p:sldId id="363" r:id="rId46"/>
    <p:sldId id="365" r:id="rId47"/>
    <p:sldId id="372" r:id="rId48"/>
    <p:sldId id="367" r:id="rId49"/>
    <p:sldId id="350" r:id="rId50"/>
    <p:sldId id="351" r:id="rId51"/>
    <p:sldId id="352" r:id="rId52"/>
    <p:sldId id="353" r:id="rId53"/>
    <p:sldId id="355" r:id="rId54"/>
    <p:sldId id="349" r:id="rId55"/>
    <p:sldId id="342" r:id="rId56"/>
    <p:sldId id="366" r:id="rId57"/>
    <p:sldId id="364" r:id="rId58"/>
    <p:sldId id="341" r:id="rId59"/>
    <p:sldId id="286" r:id="rId6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/>
    <p:restoredTop sz="90375" autoAdjust="0"/>
  </p:normalViewPr>
  <p:slideViewPr>
    <p:cSldViewPr snapToGrid="0">
      <p:cViewPr varScale="1">
        <p:scale>
          <a:sx n="139" d="100"/>
          <a:sy n="139" d="100"/>
        </p:scale>
        <p:origin x="160" y="54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9511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39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0468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798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512032"/>
            <a:ext cx="4150626" cy="2597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F0B5BF-27CC-8D56-787B-932C53313B99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68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purpose</a:t>
            </a:r>
            <a:r>
              <a:rPr lang="en-US" dirty="0"/>
              <a:t> / </a:t>
            </a:r>
            <a:r>
              <a:rPr lang="en-US" b="1" i="1" dirty="0"/>
              <a:t>theme </a:t>
            </a:r>
            <a:r>
              <a:rPr lang="en-US" dirty="0"/>
              <a:t>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5324833" y="55602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dirty="0" err="1">
                <a:solidFill>
                  <a:schemeClr val="tx1"/>
                </a:solidFill>
              </a:rPr>
              <a:t>standard</a:t>
            </a:r>
            <a:r>
              <a:rPr lang="de-DE" dirty="0">
                <a:solidFill>
                  <a:schemeClr val="tx1"/>
                </a:solidFill>
              </a:rPr>
              <a:t> Python </a:t>
            </a:r>
            <a:r>
              <a:rPr lang="de-DE" dirty="0" err="1">
                <a:solidFill>
                  <a:schemeClr val="tx1"/>
                </a:solidFill>
              </a:rPr>
              <a:t>library</a:t>
            </a:r>
            <a:endParaRPr lang="de-DE" dirty="0">
              <a:solidFill>
                <a:schemeClr val="tx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dirty="0" err="1">
                <a:solidFill>
                  <a:schemeClr val="tx1"/>
                </a:solidFill>
              </a:rPr>
              <a:t>installed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packages</a:t>
            </a:r>
            <a:endParaRPr lang="de-DE" dirty="0">
              <a:solidFill>
                <a:schemeClr val="tx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dirty="0" err="1">
                <a:solidFill>
                  <a:schemeClr val="tx1"/>
                </a:solidFill>
              </a:rPr>
              <a:t>local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modules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5324832" y="1700578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5324831" y="241424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5324831" y="3343358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66547"/>
            <a:ext cx="4232239" cy="38338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</a:t>
            </a: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, understandable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15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956323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59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5024</Words>
  <Application>Microsoft Macintosh PowerPoint</Application>
  <PresentationFormat>Bildschirmpräsentation (16:9)</PresentationFormat>
  <Paragraphs>1116</Paragraphs>
  <Slides>59</Slides>
  <Notes>39</Notes>
  <HiddenSlides>31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8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Pip editable installation</vt:lpstr>
      <vt:lpstr>Pip editable install</vt:lpstr>
      <vt:lpstr>PowerPoint-Präsentation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Organising file contents</vt:lpstr>
      <vt:lpstr>Organising file contents</vt:lpstr>
      <vt:lpstr>Python package structure</vt:lpstr>
      <vt:lpstr>PowerPoint-Präsentation</vt:lpstr>
      <vt:lpstr>PowerPoint-Präsentation</vt:lpstr>
      <vt:lpstr>break now?</vt:lpstr>
      <vt:lpstr>PowerPoint-Präsentation</vt:lpstr>
      <vt:lpstr>package structure II</vt:lpstr>
      <vt:lpstr>Notes</vt:lpstr>
      <vt:lpstr>Organising file contents</vt:lpstr>
      <vt:lpstr>PowerPoint-Präsentation</vt:lpstr>
      <vt:lpstr>PowerPoint-Präsentation</vt:lpstr>
      <vt:lpstr>PowerPoint-Präsentation</vt:lpstr>
      <vt:lpstr>Python package files</vt:lpstr>
      <vt:lpstr>File organisation</vt:lpstr>
      <vt:lpstr>Notes</vt:lpstr>
      <vt:lpstr>PowerPoint-Präsentation</vt:lpstr>
      <vt:lpstr>Workflow (ideal)</vt:lpstr>
      <vt:lpstr>Workflow (realistic?)</vt:lpstr>
      <vt:lpstr>Workflow (realistic?)</vt:lpstr>
      <vt:lpstr>Short projects</vt:lpstr>
      <vt:lpstr>Short projects</vt:lpstr>
      <vt:lpstr>PowerPoint-Präsentation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PowerPoint-Präsentation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70</cp:revision>
  <dcterms:modified xsi:type="dcterms:W3CDTF">2024-08-26T09:48:21Z</dcterms:modified>
</cp:coreProperties>
</file>