
<file path=[Content_Types].xml><?xml version="1.0" encoding="utf-8"?>
<Types xmlns="http://schemas.openxmlformats.org/package/2006/content-types">
  <Default Extension="gif" ContentType="image/gif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321" r:id="rId2"/>
    <p:sldId id="339" r:id="rId3"/>
    <p:sldId id="340" r:id="rId4"/>
    <p:sldId id="341" r:id="rId5"/>
    <p:sldId id="324" r:id="rId6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97"/>
    <p:restoredTop sz="69843"/>
  </p:normalViewPr>
  <p:slideViewPr>
    <p:cSldViewPr snapToGrid="0">
      <p:cViewPr varScale="1">
        <p:scale>
          <a:sx n="64" d="100"/>
          <a:sy n="64" d="100"/>
        </p:scale>
        <p:origin x="1360" y="44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02858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26815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49;p10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8" r:id="rId3"/>
    <p:sldLayoutId id="2147483659" r:id="rId4"/>
    <p:sldLayoutId id="2147483660" r:id="rId5"/>
    <p:sldLayoutId id="2147483662" r:id="rId6"/>
    <p:sldLayoutId id="2147483663" r:id="rId7"/>
    <p:sldLayoutId id="2147483664" r:id="rId8"/>
    <p:sldLayoutId id="2147483666" r:id="rId9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Summary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eriod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3A81BA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None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3A81BA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3A81BA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eriod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D72D9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Packages and editable installations</a:t>
            </a:r>
          </a:p>
          <a:p>
            <a:pPr marL="457188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None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D72D9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D72D9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eriod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7A7B5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Repo structure</a:t>
            </a:r>
          </a:p>
          <a:p>
            <a:pPr marL="457188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None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7A7B5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7A7B5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eriod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8B81D2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Wingdings" pitchFamily="2" charset="2"/>
              <a:buChar char="à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8B81D2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eriod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D6391"/>
                </a:solidFill>
                <a:effectLst/>
                <a:uLnTx/>
                <a:uFillTx/>
                <a:latin typeface="Avenir Heavy"/>
                <a:sym typeface="Avenir Heavy"/>
              </a:rPr>
              <a:t>Accessibility</a:t>
            </a:r>
          </a:p>
          <a:p>
            <a:pPr marL="457188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None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D6391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readable, understandable and usable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57A7B5"/>
              </a:solidFill>
              <a:effectLst/>
              <a:uLnTx/>
              <a:uFillTx/>
              <a:latin typeface="Avenir Heavy"/>
              <a:ea typeface="Avenir Heavy"/>
              <a:cs typeface="Avenir Heavy"/>
              <a:sym typeface="Avenir Heavy"/>
            </a:endParaRPr>
          </a:p>
          <a:p>
            <a:pPr marL="457188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None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8B81D2"/>
              </a:solidFill>
              <a:effectLst/>
              <a:uLnTx/>
              <a:uFillTx/>
              <a:latin typeface="Avenir Heavy"/>
              <a:ea typeface="Avenir Heavy"/>
              <a:cs typeface="Avenir Heavy"/>
              <a:sym typeface="Avenir Heavy"/>
            </a:endParaRPr>
          </a:p>
        </p:txBody>
      </p:sp>
      <p:pic>
        <p:nvPicPr>
          <p:cNvPr id="2" name="lets_do_it.gif" descr="lets_do_it.gif">
            <a:extLst>
              <a:ext uri="{FF2B5EF4-FFF2-40B4-BE49-F238E27FC236}">
                <a16:creationId xmlns:a16="http://schemas.microsoft.com/office/drawing/2014/main" id="{C846ED5E-EB1E-DB8F-EEBE-49B732E1FC22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202907" y="2224584"/>
            <a:ext cx="2493156" cy="251040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3273039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CF55A61-5A3A-4F65-C032-0CA9DB96AF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7839048" cy="3753093"/>
          </a:xfrm>
          <a:prstGeom prst="rect">
            <a:avLst/>
          </a:prstGeom>
        </p:spPr>
        <p:txBody>
          <a:bodyPr/>
          <a:lstStyle/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rPr dirty="0"/>
              <a:t>https://</a:t>
            </a:r>
            <a:r>
              <a:rPr dirty="0" err="1"/>
              <a:t>journals.plos.org</a:t>
            </a:r>
            <a:r>
              <a:rPr dirty="0"/>
              <a:t>/</a:t>
            </a:r>
            <a:r>
              <a:rPr dirty="0" err="1"/>
              <a:t>plosbiology</a:t>
            </a:r>
            <a:r>
              <a:rPr dirty="0"/>
              <a:t>/</a:t>
            </a:r>
            <a:r>
              <a:rPr dirty="0" err="1"/>
              <a:t>article?id</a:t>
            </a:r>
            <a:r>
              <a:rPr dirty="0"/>
              <a:t>=10.1371/journal.pbio.1001745</a:t>
            </a:r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endParaRPr dirty="0"/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rPr dirty="0"/>
              <a:t>https://</a:t>
            </a:r>
            <a:r>
              <a:rPr dirty="0" err="1"/>
              <a:t>journals.plos.org</a:t>
            </a:r>
            <a:r>
              <a:rPr dirty="0"/>
              <a:t>/</a:t>
            </a:r>
            <a:r>
              <a:rPr dirty="0" err="1"/>
              <a:t>ploscompbiol</a:t>
            </a:r>
            <a:r>
              <a:rPr dirty="0"/>
              <a:t>/</a:t>
            </a:r>
            <a:r>
              <a:rPr dirty="0" err="1"/>
              <a:t>article?id</a:t>
            </a:r>
            <a:r>
              <a:rPr dirty="0"/>
              <a:t>=10.1371/journal.pcbi.1005510#pcbi.1005510.ref001</a:t>
            </a:r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endParaRPr dirty="0"/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rPr dirty="0"/>
              <a:t>https://</a:t>
            </a:r>
            <a:r>
              <a:rPr dirty="0" err="1"/>
              <a:t>goodresearch.dev</a:t>
            </a:r>
            <a:r>
              <a:rPr dirty="0"/>
              <a:t>/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4D19362-9FA2-C235-F84D-B2FA39BF95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00522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238629912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318;p35"/>
          <p:cNvSpPr txBox="1">
            <a:spLocks noGrp="1"/>
          </p:cNvSpPr>
          <p:nvPr>
            <p:ph type="title" idx="4294967295"/>
          </p:nvPr>
        </p:nvSpPr>
        <p:spPr>
          <a:xfrm>
            <a:off x="685800" y="1811950"/>
            <a:ext cx="7165427" cy="11598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t>Mischief Managed</a:t>
            </a:r>
          </a:p>
        </p:txBody>
      </p:sp>
      <p:sp>
        <p:nvSpPr>
          <p:cNvPr id="1045" name="Google Shape;319;p35"/>
          <p:cNvSpPr txBox="1">
            <a:spLocks noGrp="1"/>
          </p:cNvSpPr>
          <p:nvPr>
            <p:ph type="body" sz="quarter" idx="4294967295"/>
          </p:nvPr>
        </p:nvSpPr>
        <p:spPr>
          <a:xfrm>
            <a:off x="685801" y="2491572"/>
            <a:ext cx="4286101" cy="201570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SzTx/>
              <a:buNone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sz="3600" i="1" dirty="0"/>
              <a:t>Q</a:t>
            </a:r>
            <a:r>
              <a:rPr sz="3600" i="1" dirty="0" err="1"/>
              <a:t>uestions</a:t>
            </a:r>
            <a:r>
              <a:rPr sz="3600" i="1" dirty="0"/>
              <a:t>?</a:t>
            </a:r>
          </a:p>
        </p:txBody>
      </p:sp>
      <p:pic>
        <p:nvPicPr>
          <p:cNvPr id="1046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5612" y="493263"/>
            <a:ext cx="1625601" cy="1625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318;p35"/>
          <p:cNvSpPr txBox="1">
            <a:spLocks noGrp="1"/>
          </p:cNvSpPr>
          <p:nvPr>
            <p:ph type="title" idx="4294967295"/>
          </p:nvPr>
        </p:nvSpPr>
        <p:spPr>
          <a:xfrm>
            <a:off x="685800" y="1811950"/>
            <a:ext cx="7165427" cy="11598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questions?</a:t>
            </a:r>
            <a:endParaRPr dirty="0"/>
          </a:p>
        </p:txBody>
      </p:sp>
      <p:pic>
        <p:nvPicPr>
          <p:cNvPr id="1046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5612" y="493263"/>
            <a:ext cx="1625601" cy="1625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138</Words>
  <Application>Microsoft Office PowerPoint</Application>
  <PresentationFormat>On-screen Show (16:9)</PresentationFormat>
  <Paragraphs>23</Paragraphs>
  <Slides>5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Avenir Book</vt:lpstr>
      <vt:lpstr>Avenir Heavy</vt:lpstr>
      <vt:lpstr>Helvetica</vt:lpstr>
      <vt:lpstr>Wingdings</vt:lpstr>
      <vt:lpstr>Jacquenetta template</vt:lpstr>
      <vt:lpstr>PowerPoint Presentation</vt:lpstr>
      <vt:lpstr>PowerPoint Presentation</vt:lpstr>
      <vt:lpstr>References</vt:lpstr>
      <vt:lpstr>Mischief Managed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Jenni Rinker</cp:lastModifiedBy>
  <cp:revision>13</cp:revision>
  <dcterms:modified xsi:type="dcterms:W3CDTF">2024-08-24T11:12:32Z</dcterms:modified>
</cp:coreProperties>
</file>