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1" r:id="rId2"/>
    <p:sldId id="277" r:id="rId3"/>
    <p:sldId id="278" r:id="rId4"/>
    <p:sldId id="266" r:id="rId5"/>
    <p:sldId id="274" r:id="rId6"/>
    <p:sldId id="279" r:id="rId7"/>
    <p:sldId id="276" r:id="rId8"/>
    <p:sldId id="280" r:id="rId9"/>
    <p:sldId id="265" r:id="rId10"/>
    <p:sldId id="281" r:id="rId11"/>
    <p:sldId id="285" r:id="rId12"/>
    <p:sldId id="272" r:id="rId13"/>
    <p:sldId id="262" r:id="rId14"/>
    <p:sldId id="263" r:id="rId15"/>
    <p:sldId id="264" r:id="rId16"/>
    <p:sldId id="267" r:id="rId17"/>
    <p:sldId id="268" r:id="rId18"/>
    <p:sldId id="269" r:id="rId19"/>
    <p:sldId id="270" r:id="rId20"/>
    <p:sldId id="271" r:id="rId2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89416" autoAdjust="0"/>
  </p:normalViewPr>
  <p:slideViewPr>
    <p:cSldViewPr snapToGrid="0">
      <p:cViewPr varScale="1">
        <p:scale>
          <a:sx n="83" d="100"/>
          <a:sy n="83" d="100"/>
        </p:scale>
        <p:origin x="272" y="7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Potion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did Snape not complain when you imported brew_potions?</a:t>
            </a:r>
          </a:p>
          <a:p>
            <a:endParaRPr/>
          </a:p>
          <a:p>
            <a:r>
              <a:t>explain brewing package code (point out location and organisation)</a:t>
            </a:r>
          </a:p>
          <a:p>
            <a:endParaRPr/>
          </a:p>
          <a:p>
            <a:r>
              <a:t>start with the exercise of importing from different locations.</a:t>
            </a:r>
          </a:p>
          <a:p>
            <a:r>
              <a:t>try to run, if does not work, note and move on</a:t>
            </a:r>
          </a:p>
          <a:p>
            <a:endParaRPr/>
          </a:p>
          <a:p>
            <a:r>
              <a:t>then explain importing from different locations</a:t>
            </a:r>
          </a:p>
          <a:p>
            <a:endParaRPr/>
          </a:p>
          <a:p>
            <a:r>
              <a:t>ask them how we could fix this? get suggestions?</a:t>
            </a:r>
          </a:p>
          <a:p>
            <a:r>
              <a:t>there is no way to fix it for both cases</a:t>
            </a:r>
          </a:p>
          <a:p>
            <a:r>
              <a:t>why is editing pythonpath a bad idea?</a:t>
            </a:r>
          </a:p>
          <a:p>
            <a:endParaRPr/>
          </a:p>
          <a:p>
            <a:r>
              <a:t>even if code is on pythonpath, code in the next folder is not, not usiversal. </a:t>
            </a:r>
          </a:p>
          <a:p>
            <a:endParaRPr/>
          </a:p>
          <a:p>
            <a:r>
              <a:t>is there another way , are there other examples where you can just du import x and have all the code available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1260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Consider a directory:</a:t>
            </a:r>
          </a:p>
          <a:p>
            <a:pPr lvl="1"/>
            <a:r>
              <a:rPr lang="en-US" dirty="0">
                <a:latin typeface="Courier"/>
              </a:rPr>
              <a:t>__init__.py</a:t>
            </a:r>
          </a:p>
          <a:p>
            <a:pPr lvl="1"/>
            <a:r>
              <a:rPr lang="en-US" dirty="0"/>
              <a:t>(…)</a:t>
            </a:r>
          </a:p>
          <a:p>
            <a:pPr lvl="1"/>
            <a:r>
              <a:rPr lang="en-US" dirty="0">
                <a:latin typeface="Courier"/>
              </a:rPr>
              <a:t>cooking.py </a:t>
            </a:r>
            <a:r>
              <a:rPr lang="en-US" dirty="0">
                <a:sym typeface="Wingdings" panose="05000000000000000000" pitchFamily="2" charset="2"/>
              </a:rPr>
              <a:t> contains constant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latin typeface="Courier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 want to use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dirty="0">
                <a:sym typeface="Wingdings" panose="05000000000000000000" pitchFamily="2" charset="2"/>
              </a:rPr>
              <a:t> here</a:t>
            </a:r>
            <a:endParaRPr lang="en-US" dirty="0">
              <a:latin typeface="Courier"/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dirty="0">
                <a:sym typeface="Wingdings" panose="05000000000000000000" pitchFamily="2" charset="2"/>
              </a:rPr>
              <a:t> constant to be used in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/>
          <p:cNvSpPr txBox="1"/>
          <p:nvPr/>
        </p:nvSpPr>
        <p:spPr>
          <a:xfrm>
            <a:off x="5185990" y="22333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t>you can always import code from other modules (.py files) in your </a:t>
            </a:r>
            <a:r>
              <a:rPr i="1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r>
              <a:t>Options for e.g. importing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eternal_flame</a:t>
            </a:r>
          </a:p>
        </p:txBody>
      </p:sp>
      <p:sp>
        <p:nvSpPr>
          <p:cNvPr id="3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/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</a:t>
            </a:r>
          </a:p>
        </p:txBody>
      </p:sp>
      <p:sp>
        <p:nvSpPr>
          <p:cNvPr id="314" name="Text Placeholder 1"/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 as cook </a:t>
            </a:r>
          </a:p>
        </p:txBody>
      </p:sp>
      <p:sp>
        <p:nvSpPr>
          <p:cNvPr id="315" name="Text Placeholder 1"/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cooking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/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from cooking import *</a:t>
            </a:r>
          </a:p>
        </p:txBody>
      </p:sp>
      <p:sp>
        <p:nvSpPr>
          <p:cNvPr id="317" name="Text Placeholder 1"/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2a Local importing.md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2b Unprotected code.md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(</a:t>
            </a:r>
            <a:r>
              <a:rPr lang="da-DK" dirty="0" err="1"/>
              <a:t>cute</a:t>
            </a:r>
            <a:r>
              <a:rPr lang="da-DK" dirty="0"/>
              <a:t> </a:t>
            </a:r>
            <a:r>
              <a:rPr lang="da-DK" dirty="0" err="1"/>
              <a:t>graphic</a:t>
            </a:r>
            <a:r>
              <a:rPr lang="da-DK" dirty="0"/>
              <a:t> at end)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102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102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41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Brewing package</a:t>
            </a:r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t>content of brewing package</a:t>
            </a:r>
          </a:p>
          <a:p>
            <a:pPr lvl="1">
              <a:buChar char="▪"/>
            </a:pPr>
            <a:r>
              <a:t>walk through code</a:t>
            </a:r>
          </a:p>
          <a:p>
            <a:pPr lvl="1">
              <a:buChar char="▪"/>
            </a:pPr>
            <a:r>
              <a:t>run brew_potions.py</a:t>
            </a:r>
          </a:p>
          <a:p>
            <a:pPr lvl="1">
              <a:buChar char="▪"/>
            </a:pPr>
            <a:r>
              <a:t>point out files for exercise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90" name="brewing  package"/>
          <p:cNvSpPr txBox="1"/>
          <p:nvPr/>
        </p:nvSpPr>
        <p:spPr>
          <a:xfrm>
            <a:off x="7246732" y="590812"/>
            <a:ext cx="1280415" cy="777241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1" indent="127000">
              <a:spcBef>
                <a:spcPts val="500"/>
              </a:spcBef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brewing </a:t>
            </a:r>
            <a:br/>
            <a:r>
              <a:t>package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>
              <a:buSzPct val="100000"/>
            </a:pPr>
            <a:endParaRPr/>
          </a:p>
          <a:p>
            <a:pPr>
              <a:buSzPct val="100000"/>
            </a:pPr>
            <a:r>
              <a:t>Follow the instructions in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2 Importing.md</a:t>
            </a:r>
          </a:p>
          <a:p>
            <a:pPr marL="0" indent="0">
              <a:buClrTx/>
              <a:buSzTx/>
              <a:buFontTx/>
              <a:buNone/>
            </a:pPr>
            <a:r>
              <a:t>(There is no need to submit a pull request for this exercise)</a:t>
            </a:r>
            <a:endParaRPr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9816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code</a:t>
            </a:r>
          </a:p>
        </p:txBody>
      </p:sp>
      <p:sp>
        <p:nvSpPr>
          <p:cNvPr id="2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you can always import code from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 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-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by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calling 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import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, Python will look for 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module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brew_potions.py</a:t>
            </a:r>
            <a:r>
              <a:rPr dirty="0"/>
              <a:t> inside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package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 inside in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(= folder called brewing with an __</a:t>
            </a:r>
            <a:r>
              <a:rPr dirty="0" err="1"/>
              <a:t>init</a:t>
            </a:r>
            <a:r>
              <a:rPr dirty="0"/>
              <a:t>__.</a:t>
            </a:r>
            <a:r>
              <a:rPr dirty="0" err="1"/>
              <a:t>py</a:t>
            </a:r>
            <a:r>
              <a:rPr dirty="0"/>
              <a:t> file)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Importing a module will execute </a:t>
            </a:r>
            <a:r>
              <a:rPr u="sng" dirty="0"/>
              <a:t>all</a:t>
            </a:r>
            <a:r>
              <a:rPr dirty="0"/>
              <a:t> the code in the module (including imports, print statements)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Placeholder 1"/>
          <p:cNvSpPr txBox="1"/>
          <p:nvPr/>
        </p:nvSpPr>
        <p:spPr>
          <a:xfrm>
            <a:off x="5148115" y="2581246"/>
            <a:ext cx="3385681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2600"/>
                </a:solidFill>
              </a:rPr>
              <a:t>-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2600"/>
              </a:solidFill>
            </a:endParaRP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package.module.object</a:t>
            </a:r>
            <a:r>
              <a:t>                 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object</a:t>
            </a:r>
            <a:br/>
            <a:r>
              <a:t>    </a:t>
            </a:r>
            <a:br>
              <a:rPr>
                <a:solidFill>
                  <a:srgbClr val="008F00"/>
                </a:solidFill>
              </a:rPr>
            </a:br>
            <a:endParaRPr>
              <a:solidFill>
                <a:srgbClr val="008F00"/>
              </a:solidFill>
            </a:endParaRPr>
          </a:p>
        </p:txBody>
      </p:sp>
      <p:sp>
        <p:nvSpPr>
          <p:cNvPr id="323" name="Text Placeholder 1"/>
          <p:cNvSpPr txBox="1"/>
          <p:nvPr/>
        </p:nvSpPr>
        <p:spPr>
          <a:xfrm>
            <a:off x="607626" y="2581246"/>
            <a:ext cx="4605357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/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			</a:t>
            </a:r>
            <a:br/>
            <a:r>
              <a:t>               	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package.module 		</a:t>
            </a:r>
            <a:br/>
            <a:r>
              <a:t>                      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from package.module import object</a:t>
            </a:r>
            <a:br/>
            <a:endParaRPr/>
          </a:p>
        </p:txBody>
      </p:sp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31709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a package</a:t>
            </a:r>
          </a:p>
        </p:txBody>
      </p:sp>
      <p:sp>
        <p:nvSpPr>
          <p:cNvPr id="32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736361"/>
          </a:xfrm>
          <a:prstGeom prst="rect">
            <a:avLst/>
          </a:prstGeom>
        </p:spPr>
        <p:txBody>
          <a:bodyPr/>
          <a:lstStyle/>
          <a:p>
            <a:r>
              <a:t>you can always import a package located in your current directory</a:t>
            </a:r>
          </a:p>
          <a:p>
            <a:r>
              <a:t>Modules in the package are bound to the package name</a:t>
            </a:r>
          </a:p>
        </p:txBody>
      </p:sp>
      <p:sp>
        <p:nvSpPr>
          <p:cNvPr id="32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27" name="* this is how it works when the __init__.py file is empty, which it usually is"/>
          <p:cNvSpPr txBox="1"/>
          <p:nvPr/>
        </p:nvSpPr>
        <p:spPr>
          <a:xfrm>
            <a:off x="4378518" y="4936373"/>
            <a:ext cx="460489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0003"/>
                </a:solidFill>
              </a:defRPr>
            </a:lvl1pPr>
          </a:lstStyle>
          <a:p>
            <a:r>
              <a:t>* this is how it works when the __init__.py file is empty, which it usually is</a:t>
            </a:r>
          </a:p>
        </p:txBody>
      </p:sp>
      <p:sp>
        <p:nvSpPr>
          <p:cNvPr id="328" name="*"/>
          <p:cNvSpPr txBox="1"/>
          <p:nvPr/>
        </p:nvSpPr>
        <p:spPr>
          <a:xfrm>
            <a:off x="4964737" y="2527522"/>
            <a:ext cx="212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000003"/>
                </a:solidFill>
              </a:defRPr>
            </a:lvl1pPr>
          </a:lstStyle>
          <a:p>
            <a:r>
              <a:t>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1" animBg="1" advAuto="0"/>
      <p:bldP spid="327" grpId="2" animBg="1" advAuto="0"/>
      <p:bldP spid="328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</a:t>
            </a:r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stCxn id="345" idx="0"/>
            <a:endCxn id="342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stCxn id="347" idx="0"/>
            <a:endCxn id="333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brewing.cooking</a:t>
            </a:r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stCxn id="366" idx="0"/>
            <a:endCxn id="363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stCxn id="368" idx="0"/>
            <a:endCxn id="354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eternal_flame = “eternal_flame”</a:t>
            </a:r>
          </a:p>
        </p:txBody>
      </p:sp>
      <p:cxnSp>
        <p:nvCxnSpPr>
          <p:cNvPr id="372" name="Connection Line"/>
          <p:cNvCxnSpPr>
            <a:stCxn id="371" idx="0"/>
            <a:endCxn id="356" idx="0"/>
          </p:cNvCxnSpPr>
          <p:nvPr/>
        </p:nvCxnSpPr>
        <p:spPr>
          <a:xfrm flipH="1" flipV="1">
            <a:off x="6816481" y="3661692"/>
            <a:ext cx="414237" cy="10010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make_potion.py</a:t>
            </a:r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brewing.make_potion</a:t>
            </a:r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stCxn id="390" idx="0"/>
            <a:endCxn id="387" idx="0"/>
          </p:cNvCxnSpPr>
          <p:nvPr/>
        </p:nvCxnSpPr>
        <p:spPr>
          <a:xfrm flipH="1">
            <a:off x="5768859" y="1140925"/>
            <a:ext cx="1370648" cy="10225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stCxn id="392" idx="0"/>
            <a:endCxn id="378" idx="0"/>
          </p:cNvCxnSpPr>
          <p:nvPr/>
        </p:nvCxnSpPr>
        <p:spPr>
          <a:xfrm flipH="1">
            <a:off x="6816480" y="2298951"/>
            <a:ext cx="1461815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stuff</a:t>
            </a:r>
          </a:p>
        </p:txBody>
      </p:sp>
      <p:cxnSp>
        <p:nvCxnSpPr>
          <p:cNvPr id="396" name="Connection Line"/>
          <p:cNvCxnSpPr>
            <a:stCxn id="395" idx="0"/>
            <a:endCxn id="380" idx="0"/>
          </p:cNvCxnSpPr>
          <p:nvPr/>
        </p:nvCxnSpPr>
        <p:spPr>
          <a:xfrm flipH="1">
            <a:off x="6816481" y="3539200"/>
            <a:ext cx="1461814" cy="1224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make_potion.py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cooking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1031</Words>
  <Application>Microsoft Office PowerPoint</Application>
  <PresentationFormat>On-screen Show (16:9)</PresentationFormat>
  <Paragraphs>184</Paragraphs>
  <Slides>20</Slides>
  <Notes>7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 Presentation</vt:lpstr>
      <vt:lpstr>Partner chat: simple imports</vt:lpstr>
      <vt:lpstr>Notes</vt:lpstr>
      <vt:lpstr>Importing modules</vt:lpstr>
      <vt:lpstr>Exercise 2a: Simple local imports</vt:lpstr>
      <vt:lpstr>Notes</vt:lpstr>
      <vt:lpstr>Exercise 2b: Unprotected code</vt:lpstr>
      <vt:lpstr>Notes</vt:lpstr>
      <vt:lpstr>names &amp; mains</vt:lpstr>
      <vt:lpstr>Utility &amp; limitations</vt:lpstr>
      <vt:lpstr>Utility &amp; limitations</vt:lpstr>
      <vt:lpstr>PowerPoint Presentation</vt:lpstr>
      <vt:lpstr>Brewing package</vt:lpstr>
      <vt:lpstr>Importing</vt:lpstr>
      <vt:lpstr>Importing code</vt:lpstr>
      <vt:lpstr>Importing a package</vt:lpstr>
      <vt:lpstr>Order of execution</vt:lpstr>
      <vt:lpstr>Order of execution</vt:lpstr>
      <vt:lpstr>Order of execution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26</cp:revision>
  <dcterms:modified xsi:type="dcterms:W3CDTF">2024-08-24T11:42:18Z</dcterms:modified>
</cp:coreProperties>
</file>