
<file path=[Content_Types].xml><?xml version="1.0" encoding="utf-8"?>
<Types xmlns="http://schemas.openxmlformats.org/package/2006/content-types">
  <Default Extension="gif" ContentType="image/gif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321" r:id="rId2"/>
    <p:sldId id="339" r:id="rId3"/>
    <p:sldId id="340" r:id="rId4"/>
    <p:sldId id="324" r:id="rId5"/>
    <p:sldId id="325" r:id="rId6"/>
    <p:sldId id="327" r:id="rId7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05"/>
    <p:restoredTop sz="69886"/>
  </p:normalViewPr>
  <p:slideViewPr>
    <p:cSldViewPr snapToGrid="0">
      <p:cViewPr varScale="1">
        <p:scale>
          <a:sx n="187" d="100"/>
          <a:sy n="187" d="100"/>
        </p:scale>
        <p:origin x="896" y="176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6815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AB81C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0" name="Title Text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092201" cy="912374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t>Title Text</a:t>
            </a:r>
          </a:p>
        </p:txBody>
      </p:sp>
      <p:sp>
        <p:nvSpPr>
          <p:cNvPr id="18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05800" cy="2448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49;p10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8" r:id="rId3"/>
    <p:sldLayoutId id="2147483659" r:id="rId4"/>
    <p:sldLayoutId id="2147483660" r:id="rId5"/>
    <p:sldLayoutId id="2147483662" r:id="rId6"/>
    <p:sldLayoutId id="2147483663" r:id="rId7"/>
    <p:sldLayoutId id="2147483664" r:id="rId8"/>
    <p:sldLayoutId id="2147483665" r:id="rId9"/>
    <p:sldLayoutId id="2147483666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ythonhosted.org/an_example_pypi_project/sphinx.html" TargetMode="External"/><Relationship Id="rId2" Type="http://schemas.openxmlformats.org/officeDocument/2006/relationships/hyperlink" Target="https://readthedocs.org/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Summary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Python package structure and code organization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Documentation and formatting tools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 and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</a:t>
            </a: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pic>
        <p:nvPicPr>
          <p:cNvPr id="2" name="lets_do_it.gif" descr="lets_do_it.gif">
            <a:extLst>
              <a:ext uri="{FF2B5EF4-FFF2-40B4-BE49-F238E27FC236}">
                <a16:creationId xmlns:a16="http://schemas.microsoft.com/office/drawing/2014/main" id="{C846ED5E-EB1E-DB8F-EEBE-49B732E1FC22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780613" y="1819544"/>
            <a:ext cx="2915450" cy="29154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CF55A61-5A3A-4F65-C032-0CA9DB96AF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rPr dirty="0"/>
              <a:t>https://</a:t>
            </a:r>
            <a:r>
              <a:rPr dirty="0" err="1"/>
              <a:t>journals.plos.org</a:t>
            </a:r>
            <a:r>
              <a:rPr dirty="0"/>
              <a:t>/</a:t>
            </a:r>
            <a:r>
              <a:rPr dirty="0" err="1"/>
              <a:t>plosbiology</a:t>
            </a:r>
            <a:r>
              <a:rPr dirty="0"/>
              <a:t>/</a:t>
            </a:r>
            <a:r>
              <a:rPr dirty="0" err="1"/>
              <a:t>article?id</a:t>
            </a:r>
            <a:r>
              <a:rPr dirty="0"/>
              <a:t>=10.1371/journal.pbio.1001745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 dirty="0"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rPr dirty="0"/>
              <a:t>https://</a:t>
            </a:r>
            <a:r>
              <a:rPr dirty="0" err="1"/>
              <a:t>journals.plos.org</a:t>
            </a:r>
            <a:r>
              <a:rPr dirty="0"/>
              <a:t>/</a:t>
            </a:r>
            <a:r>
              <a:rPr dirty="0" err="1"/>
              <a:t>ploscompbiol</a:t>
            </a:r>
            <a:r>
              <a:rPr dirty="0"/>
              <a:t>/</a:t>
            </a:r>
            <a:r>
              <a:rPr dirty="0" err="1"/>
              <a:t>article?id</a:t>
            </a:r>
            <a:r>
              <a:rPr dirty="0"/>
              <a:t>=10.1371/journal.pcbi.1005510#pcbi.1005510.ref001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 dirty="0"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rPr dirty="0"/>
              <a:t>https://</a:t>
            </a:r>
            <a:r>
              <a:rPr dirty="0" err="1"/>
              <a:t>goodresearch.dev</a:t>
            </a:r>
            <a:r>
              <a:rPr dirty="0"/>
              <a:t>/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4D19362-9FA2-C235-F84D-B2FA39BF95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0052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238629912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318;p35"/>
          <p:cNvSpPr txBox="1">
            <a:spLocks noGrp="1"/>
          </p:cNvSpPr>
          <p:nvPr>
            <p:ph type="title" idx="4294967295"/>
          </p:nvPr>
        </p:nvSpPr>
        <p:spPr>
          <a:xfrm>
            <a:off x="685800" y="1811950"/>
            <a:ext cx="7165427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questions?</a:t>
            </a:r>
            <a:endParaRPr dirty="0"/>
          </a:p>
        </p:txBody>
      </p:sp>
      <p:pic>
        <p:nvPicPr>
          <p:cNvPr id="1046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5612" y="493263"/>
            <a:ext cx="1625601" cy="1625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Extra material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784131" cy="91237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dirty="0"/>
              <a:t>Keeping track of docstrings</a:t>
            </a:r>
          </a:p>
        </p:txBody>
      </p:sp>
      <p:sp>
        <p:nvSpPr>
          <p:cNvPr id="1055" name="Text Placeholder 2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rPr dirty="0"/>
              <a:t>Most commonly used hosting websites: facilitate building, versioning, and hosting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 dirty="0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github.io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 dirty="0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readthedocs.org</a:t>
            </a:r>
          </a:p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rPr dirty="0"/>
              <a:t>Automate documentation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 dirty="0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3"/>
              </a:rPr>
              <a:t>Sphinx</a:t>
            </a:r>
            <a:r>
              <a:rPr dirty="0"/>
              <a:t>: a package to collect docstrings and create a nicely formatted documentation website</a:t>
            </a:r>
          </a:p>
        </p:txBody>
      </p:sp>
      <p:sp>
        <p:nvSpPr>
          <p:cNvPr id="1056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</Words>
  <Application>Microsoft Macintosh PowerPoint</Application>
  <PresentationFormat>Bildschirmpräsentation (16:9)</PresentationFormat>
  <Paragraphs>29</Paragraphs>
  <Slides>6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Avenir Heavy</vt:lpstr>
      <vt:lpstr>Helvetica</vt:lpstr>
      <vt:lpstr>Jacquenetta template</vt:lpstr>
      <vt:lpstr>PowerPoint-Präsentation</vt:lpstr>
      <vt:lpstr>PowerPoint-Präsentation</vt:lpstr>
      <vt:lpstr>References</vt:lpstr>
      <vt:lpstr>questions?</vt:lpstr>
      <vt:lpstr>PowerPoint-Präsentation</vt:lpstr>
      <vt:lpstr>Keeping track of docstrings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10</cp:revision>
  <dcterms:modified xsi:type="dcterms:W3CDTF">2024-08-21T18:41:50Z</dcterms:modified>
</cp:coreProperties>
</file>