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22" r:id="rId3"/>
    <p:sldId id="323" r:id="rId4"/>
    <p:sldId id="324" r:id="rId5"/>
    <p:sldId id="325" r:id="rId6"/>
    <p:sldId id="327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5"/>
    <p:restoredTop sz="69880"/>
  </p:normalViewPr>
  <p:slideViewPr>
    <p:cSldViewPr snapToGrid="0">
      <p:cViewPr varScale="1">
        <p:scale>
          <a:sx n="199" d="100"/>
          <a:sy n="199" d="100"/>
        </p:scale>
        <p:origin x="192" y="2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3A906957-09FB-F205-FC03-6353A09DB363}"/>
              </a:ext>
            </a:extLst>
          </p:cNvPr>
          <p:cNvSpPr/>
          <p:nvPr/>
        </p:nvSpPr>
        <p:spPr>
          <a:xfrm>
            <a:off x="6400800" y="1128191"/>
            <a:ext cx="2295263" cy="307775"/>
          </a:xfrm>
          <a:prstGeom prst="rect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Adapt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first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part</a:t>
            </a:r>
            <a:r>
              <a:rPr kumimoji="0" lang="de-DE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t>Mischief Managed</a:t>
            </a:r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Any questions?</a:t>
            </a:r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Macintosh PowerPoint</Application>
  <PresentationFormat>Bildschirmpräsentation (16:9)</PresentationFormat>
  <Paragraphs>30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Contents</vt:lpstr>
      <vt:lpstr>References</vt:lpstr>
      <vt:lpstr>Mischief Managed</vt:lpstr>
      <vt:lpstr>PowerPoint-Präsentation</vt:lpstr>
      <vt:lpstr>Keeping track of docstrings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9</cp:revision>
  <dcterms:modified xsi:type="dcterms:W3CDTF">2024-08-20T21:50:03Z</dcterms:modified>
</cp:coreProperties>
</file>