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328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/>
    <p:restoredTop sz="69863"/>
  </p:normalViewPr>
  <p:slideViewPr>
    <p:cSldViewPr snapToGrid="0">
      <p:cViewPr varScale="1">
        <p:scale>
          <a:sx n="116" d="100"/>
          <a:sy n="116" d="100"/>
        </p:scale>
        <p:origin x="2264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Sounds super dry. </a:t>
            </a:r>
            <a:r>
              <a:rPr dirty="0"/>
              <a:t>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questions:</a:t>
            </a:r>
          </a:p>
          <a:p>
            <a:endParaRPr dirty="0"/>
          </a:p>
          <a:p>
            <a:r>
              <a:rPr dirty="0"/>
              <a:t>who has every moved their own code somewhere else (to a server or a different laptop or someone else’s machine) and couldn’t get it to work because of importing or pip packaging errors? </a:t>
            </a:r>
          </a:p>
          <a:p>
            <a:r>
              <a:rPr dirty="0"/>
              <a:t>show of hands</a:t>
            </a:r>
          </a:p>
          <a:p>
            <a:endParaRPr dirty="0"/>
          </a:p>
          <a:p>
            <a:r>
              <a:rPr dirty="0"/>
              <a:t>who has ever has a problem, remembered that they already implemented the solution but couldn’t remember where, so they ended up re-implementing the solution?</a:t>
            </a:r>
          </a:p>
          <a:p>
            <a:r>
              <a:rPr dirty="0"/>
              <a:t>show of hands</a:t>
            </a:r>
          </a:p>
          <a:p>
            <a:endParaRPr dirty="0"/>
          </a:p>
          <a:p>
            <a:r>
              <a:rPr dirty="0"/>
              <a:t>who has ever had a problem, remembered that they already implemented a solution, found that code, but couldn’t read the code, so they ended up re-implementing the solution?</a:t>
            </a:r>
          </a:p>
          <a:p>
            <a:r>
              <a:rPr dirty="0"/>
              <a:t>show of hands</a:t>
            </a:r>
          </a:p>
          <a:p>
            <a:endParaRPr dirty="0"/>
          </a:p>
          <a:p>
            <a:r>
              <a:rPr dirty="0"/>
              <a:t>who has ever had trouble working with code from someone else? </a:t>
            </a:r>
          </a:p>
          <a:p>
            <a:r>
              <a:rPr dirty="0"/>
              <a:t>(it also counts if you haven’t worked on a piece of code for a significant amount of time and forgot all about it, so it’s as if someone else had written it.)</a:t>
            </a:r>
          </a:p>
          <a:p>
            <a:r>
              <a:rPr dirty="0"/>
              <a:t>show of hands</a:t>
            </a:r>
          </a:p>
          <a:p>
            <a:endParaRPr dirty="0"/>
          </a:p>
          <a:p>
            <a:r>
              <a:rPr dirty="0"/>
              <a:t>what makes code usable?</a:t>
            </a:r>
          </a:p>
          <a:p>
            <a:r>
              <a:rPr dirty="0"/>
              <a:t>documentation</a:t>
            </a:r>
          </a:p>
          <a:p>
            <a:r>
              <a:rPr dirty="0" err="1"/>
              <a:t>organisation</a:t>
            </a:r>
            <a:endParaRPr dirty="0"/>
          </a:p>
          <a:p>
            <a:r>
              <a:rPr dirty="0"/>
              <a:t>comments</a:t>
            </a:r>
          </a:p>
          <a:p>
            <a:endParaRPr lang="en-US"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dirty="0"/>
              <a:t>, documenting </a:t>
            </a:r>
            <a:br>
              <a:rPr dirty="0"/>
            </a:br>
            <a:r>
              <a:rPr dirty="0"/>
              <a:t>and distributing code</a:t>
            </a:r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705614"/>
            <a:ext cx="7174271" cy="52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ASPP 2023, Heraklion</a:t>
            </a:r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843084" y="3657684"/>
            <a:ext cx="3584895" cy="892608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t>= How to make your </a:t>
            </a:r>
            <a:br/>
            <a:r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207" name="shrug_girl_negative.gif" descr="shrug_girl_negative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itle 1"/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Why bother?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213" name="shurg_unsure_aliciasilverstone.gif" descr="shurg_unsure_aliciasilverston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Master local imports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2) </a:t>
            </a:r>
            <a:r>
              <a:rPr lang="en-US" dirty="0"/>
              <a:t>Re-structure code as a package</a:t>
            </a:r>
            <a:endParaRPr dirty="0"/>
          </a:p>
          <a:p>
            <a:pPr lvl="1">
              <a:buSzPts val="2200"/>
              <a:buChar char="‣"/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3) </a:t>
            </a:r>
            <a:r>
              <a:rPr lang="en-US" dirty="0"/>
              <a:t>Leverage environments</a:t>
            </a:r>
            <a:endParaRPr dirty="0"/>
          </a:p>
          <a:p>
            <a:pPr lvl="1">
              <a:buSzPts val="2200"/>
              <a:buChar char="‣"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4) </a:t>
            </a:r>
            <a:r>
              <a:rPr lang="en-US" dirty="0"/>
              <a:t>Improve usability via documentation</a:t>
            </a:r>
            <a:endParaRPr dirty="0"/>
          </a:p>
        </p:txBody>
      </p:sp>
      <p:sp>
        <p:nvSpPr>
          <p:cNvPr id="21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Learning objectives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40187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213" name="shurg_unsure_aliciasilverstone.gif" descr="shurg_unsure_aliciasilverston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usability features: </a:t>
            </a:r>
          </a:p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separate, individually usable projects</a:t>
            </a:r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2) clean folder and file structure</a:t>
            </a:r>
          </a:p>
          <a:p>
            <a:pPr lvl="1">
              <a:buSzPts val="2200"/>
              <a:buChar char="‣"/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3) error-free importing of code</a:t>
            </a:r>
          </a:p>
          <a:p>
            <a:pPr lvl="1">
              <a:buSzPts val="2200"/>
              <a:buChar char="‣"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4) readability</a:t>
            </a:r>
          </a:p>
        </p:txBody>
      </p:sp>
      <p:sp>
        <p:nvSpPr>
          <p:cNvPr id="21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1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219" name="Project 1"/>
          <p:cNvSpPr txBox="1"/>
          <p:nvPr/>
        </p:nvSpPr>
        <p:spPr>
          <a:xfrm>
            <a:off x="4347914" y="2668074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220" name="Project 2"/>
          <p:cNvSpPr txBox="1"/>
          <p:nvPr/>
        </p:nvSpPr>
        <p:spPr>
          <a:xfrm>
            <a:off x="3680212" y="2180732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221" name="pandas = 1.3.0"/>
          <p:cNvSpPr txBox="1"/>
          <p:nvPr/>
        </p:nvSpPr>
        <p:spPr>
          <a:xfrm>
            <a:off x="4604758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1.3.0</a:t>
            </a:r>
          </a:p>
        </p:txBody>
      </p:sp>
      <p:sp>
        <p:nvSpPr>
          <p:cNvPr id="222" name="pandas = 1.2.4"/>
          <p:cNvSpPr txBox="1"/>
          <p:nvPr/>
        </p:nvSpPr>
        <p:spPr>
          <a:xfrm>
            <a:off x="4918972" y="1181854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223" name="numpy = 1.22.0"/>
          <p:cNvSpPr txBox="1"/>
          <p:nvPr/>
        </p:nvSpPr>
        <p:spPr>
          <a:xfrm>
            <a:off x="5814240" y="1808496"/>
            <a:ext cx="117993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224" name="Notebook1.ipynb"/>
          <p:cNvSpPr txBox="1"/>
          <p:nvPr/>
        </p:nvSpPr>
        <p:spPr>
          <a:xfrm>
            <a:off x="2252673" y="4161295"/>
            <a:ext cx="130383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Notebook1.ipynb</a:t>
            </a:r>
          </a:p>
        </p:txBody>
      </p:sp>
      <p:sp>
        <p:nvSpPr>
          <p:cNvPr id="225" name="Notebook.ipynb"/>
          <p:cNvSpPr txBox="1"/>
          <p:nvPr/>
        </p:nvSpPr>
        <p:spPr>
          <a:xfrm>
            <a:off x="3406905" y="3449091"/>
            <a:ext cx="12191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Notebook.ipynb</a:t>
            </a:r>
          </a:p>
        </p:txBody>
      </p:sp>
      <p:sp>
        <p:nvSpPr>
          <p:cNvPr id="226" name="notebooks"/>
          <p:cNvSpPr txBox="1"/>
          <p:nvPr/>
        </p:nvSpPr>
        <p:spPr>
          <a:xfrm>
            <a:off x="2409976" y="3676370"/>
            <a:ext cx="98922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notebooks</a:t>
            </a:r>
          </a:p>
        </p:txBody>
      </p:sp>
      <p:sp>
        <p:nvSpPr>
          <p:cNvPr id="227" name="documentation"/>
          <p:cNvSpPr txBox="1"/>
          <p:nvPr/>
        </p:nvSpPr>
        <p:spPr>
          <a:xfrm>
            <a:off x="1947169" y="2137526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228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229" name="code"/>
          <p:cNvSpPr txBox="1"/>
          <p:nvPr/>
        </p:nvSpPr>
        <p:spPr>
          <a:xfrm>
            <a:off x="6642706" y="3430041"/>
            <a:ext cx="51236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230" name="simulation.py"/>
          <p:cNvSpPr txBox="1"/>
          <p:nvPr/>
        </p:nvSpPr>
        <p:spPr>
          <a:xfrm>
            <a:off x="5900651" y="2925998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231" name="Readme.md"/>
          <p:cNvSpPr txBox="1"/>
          <p:nvPr/>
        </p:nvSpPr>
        <p:spPr>
          <a:xfrm>
            <a:off x="2438906" y="1800975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232" name="figure.png"/>
          <p:cNvSpPr txBox="1"/>
          <p:nvPr/>
        </p:nvSpPr>
        <p:spPr>
          <a:xfrm>
            <a:off x="2672025" y="2460123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233" name="better_plot.ipynb"/>
          <p:cNvSpPr txBox="1"/>
          <p:nvPr/>
        </p:nvSpPr>
        <p:spPr>
          <a:xfrm>
            <a:off x="1453515" y="3310709"/>
            <a:ext cx="128874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better_plot.ipynb</a:t>
            </a:r>
          </a:p>
        </p:txBody>
      </p:sp>
      <p:sp>
        <p:nvSpPr>
          <p:cNvPr id="234" name="new_plot.ipynb"/>
          <p:cNvSpPr txBox="1"/>
          <p:nvPr/>
        </p:nvSpPr>
        <p:spPr>
          <a:xfrm>
            <a:off x="2982760" y="3155416"/>
            <a:ext cx="115387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new_plot.ipynb</a:t>
            </a:r>
          </a:p>
        </p:txBody>
      </p:sp>
      <p:sp>
        <p:nvSpPr>
          <p:cNvPr id="235" name="constants.py"/>
          <p:cNvSpPr txBox="1"/>
          <p:nvPr/>
        </p:nvSpPr>
        <p:spPr>
          <a:xfrm>
            <a:off x="5290650" y="3310709"/>
            <a:ext cx="95651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236" name="training.py"/>
          <p:cNvSpPr txBox="1"/>
          <p:nvPr/>
        </p:nvSpPr>
        <p:spPr>
          <a:xfrm>
            <a:off x="5877905" y="3695420"/>
            <a:ext cx="82910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237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238" name="Slide Number Placeholder 3"/>
          <p:cNvSpPr txBox="1"/>
          <p:nvPr/>
        </p:nvSpPr>
        <p:spPr>
          <a:xfrm>
            <a:off x="8414909" y="4384352"/>
            <a:ext cx="29329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39" name="Paper.pdf"/>
          <p:cNvSpPr txBox="1"/>
          <p:nvPr/>
        </p:nvSpPr>
        <p:spPr>
          <a:xfrm>
            <a:off x="1352509" y="2424429"/>
            <a:ext cx="75885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Paper.pdf</a:t>
            </a:r>
          </a:p>
        </p:txBody>
      </p:sp>
      <p:sp>
        <p:nvSpPr>
          <p:cNvPr id="240" name="evaluation.py"/>
          <p:cNvSpPr txBox="1"/>
          <p:nvPr/>
        </p:nvSpPr>
        <p:spPr>
          <a:xfrm>
            <a:off x="7051887" y="3155416"/>
            <a:ext cx="101305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241" name="tests.py"/>
          <p:cNvSpPr txBox="1"/>
          <p:nvPr/>
        </p:nvSpPr>
        <p:spPr>
          <a:xfrm>
            <a:off x="7051887" y="3695420"/>
            <a:ext cx="62885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tests.py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1" animBg="1" advAuto="0"/>
      <p:bldP spid="221" grpId="2" animBg="1" advAuto="0"/>
      <p:bldP spid="222" grpId="3" animBg="1" advAuto="0"/>
      <p:bldP spid="223" grpId="4" animBg="1" advAuto="0"/>
      <p:bldP spid="224" grpId="5" animBg="1" advAuto="0"/>
      <p:bldP spid="225" grpId="6" animBg="1" advAuto="0"/>
      <p:bldP spid="230" grpId="7" animBg="1" advAuto="0"/>
      <p:bldP spid="231" grpId="8" animBg="1" advAuto="0"/>
      <p:bldP spid="232" grpId="9" animBg="1" advAuto="0"/>
      <p:bldP spid="233" grpId="10" animBg="1" advAuto="0"/>
      <p:bldP spid="234" grpId="11" animBg="1" advAuto="0"/>
      <p:bldP spid="235" grpId="12" animBg="1" advAuto="0"/>
      <p:bldP spid="236" grpId="13" animBg="1" advAuto="0"/>
      <p:bldP spid="237" grpId="14" animBg="1" advAuto="0"/>
      <p:bldP spid="239" grpId="15" animBg="1" advAuto="0"/>
      <p:bldP spid="240" grpId="16" animBg="1" advAuto="0"/>
      <p:bldP spid="241" grpId="17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4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4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246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247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248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249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250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251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252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253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4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5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6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257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258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260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1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262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3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264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5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266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7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268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9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270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271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272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273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274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275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276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27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27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27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280" name="Slide Number Placeholder 3"/>
          <p:cNvSpPr txBox="1"/>
          <p:nvPr/>
        </p:nvSpPr>
        <p:spPr>
          <a:xfrm>
            <a:off x="8414909" y="4384352"/>
            <a:ext cx="29329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8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28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283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1" animBg="1" advAuto="0"/>
      <p:bldP spid="248" grpId="2" animBg="1" advAuto="0"/>
      <p:bldP spid="249" grpId="3" animBg="1" advAuto="0"/>
      <p:bldP spid="250" grpId="4" animBg="1" advAuto="0"/>
      <p:bldP spid="251" grpId="5" animBg="1" advAuto="0"/>
      <p:bldP spid="252" grpId="6" animBg="1" advAuto="0"/>
      <p:bldP spid="270" grpId="7" animBg="1" advAuto="0"/>
      <p:bldP spid="271" grpId="8" animBg="1" advAuto="0"/>
      <p:bldP spid="272" grpId="9" animBg="1" advAuto="0"/>
      <p:bldP spid="273" grpId="10" animBg="1" advAuto="0"/>
      <p:bldP spid="274" grpId="11" animBg="1" advAuto="0"/>
      <p:bldP spid="275" grpId="12" animBg="1" advAuto="0"/>
      <p:bldP spid="276" grpId="13" animBg="1" advAuto="0"/>
      <p:bldP spid="277" grpId="14" animBg="1" advAuto="0"/>
      <p:bldP spid="278" grpId="15" animBg="1" advAuto="0"/>
      <p:bldP spid="279" grpId="16" animBg="1" advAuto="0"/>
      <p:bldP spid="281" grpId="17" animBg="1" advAuto="0"/>
      <p:bldP spid="282" grpId="18" animBg="1" advAuto="0"/>
      <p:bldP spid="283" grpId="19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Macintosh PowerPoint</Application>
  <PresentationFormat>Bildschirmpräsentation (16:9)</PresentationFormat>
  <Paragraphs>112</Paragraphs>
  <Slides>7</Slides>
  <Notes>2</Notes>
  <HiddenSlides>3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Jacquenetta template</vt:lpstr>
      <vt:lpstr>Organising, documenting  and distributing code</vt:lpstr>
      <vt:lpstr>PowerPoint-Präsentation</vt:lpstr>
      <vt:lpstr>Learning objectives</vt:lpstr>
      <vt:lpstr>Contents</vt:lpstr>
      <vt:lpstr>Organise what?</vt:lpstr>
      <vt:lpstr>Organise what?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6</cp:revision>
  <dcterms:modified xsi:type="dcterms:W3CDTF">2024-08-20T21:51:11Z</dcterms:modified>
</cp:coreProperties>
</file>