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3.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 id="2147483713" r:id="rId6"/>
    <p:sldMasterId id="2147483726" r:id="rId7"/>
  </p:sldMasterIdLst>
  <p:notesMasterIdLst>
    <p:notesMasterId r:id="rId30"/>
  </p:notesMasterIdLst>
  <p:sldIdLst>
    <p:sldId id="307" r:id="rId8"/>
    <p:sldId id="256" r:id="rId9"/>
    <p:sldId id="257" r:id="rId10"/>
    <p:sldId id="258" r:id="rId11"/>
    <p:sldId id="259" r:id="rId12"/>
    <p:sldId id="260" r:id="rId13"/>
    <p:sldId id="261" r:id="rId14"/>
    <p:sldId id="302" r:id="rId15"/>
    <p:sldId id="301" r:id="rId16"/>
    <p:sldId id="303" r:id="rId17"/>
    <p:sldId id="304" r:id="rId18"/>
    <p:sldId id="265" r:id="rId19"/>
    <p:sldId id="267" r:id="rId20"/>
    <p:sldId id="268" r:id="rId21"/>
    <p:sldId id="305" r:id="rId22"/>
    <p:sldId id="270" r:id="rId23"/>
    <p:sldId id="271" r:id="rId24"/>
    <p:sldId id="306" r:id="rId25"/>
    <p:sldId id="273" r:id="rId26"/>
    <p:sldId id="308" r:id="rId27"/>
    <p:sldId id="295" r:id="rId28"/>
    <p:sldId id="296" r:id="rId2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Zbyszek Jedrzejewski-Szmek" initials="ZJ" lastIdx="4" clrIdx="0"/>
  <p:cmAuthor id="1" name="Jenni Rinker" initials="JR" lastIdx="2" clrIdx="1">
    <p:extLst>
      <p:ext uri="{19B8F6BF-5375-455C-9EA6-DF929625EA0E}">
        <p15:presenceInfo xmlns:p15="http://schemas.microsoft.com/office/powerpoint/2012/main" userId="S::rink@dtu.dk::124ba022-7f23-46a5-825e-2aa1e593056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0962F4-CA93-4A9B-B4D0-E698CEDA8BBA}" v="6" dt="2024-08-27T12:44:11.7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404" autoAdjust="0"/>
  </p:normalViewPr>
  <p:slideViewPr>
    <p:cSldViewPr snapToGrid="0">
      <p:cViewPr varScale="1">
        <p:scale>
          <a:sx n="94" d="100"/>
          <a:sy n="94" d="100"/>
        </p:scale>
        <p:origin x="40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 Rinker" userId="124ba022-7f23-46a5-825e-2aa1e5930562" providerId="ADAL" clId="{750962F4-CA93-4A9B-B4D0-E698CEDA8BBA}"/>
    <pc:docChg chg="undo redo custSel addSld delSld modSld">
      <pc:chgData name="Jenni Rinker" userId="124ba022-7f23-46a5-825e-2aa1e5930562" providerId="ADAL" clId="{750962F4-CA93-4A9B-B4D0-E698CEDA8BBA}" dt="2024-08-27T12:44:11.727" v="321" actId="20577"/>
      <pc:docMkLst>
        <pc:docMk/>
      </pc:docMkLst>
      <pc:sldChg chg="modSp">
        <pc:chgData name="Jenni Rinker" userId="124ba022-7f23-46a5-825e-2aa1e5930562" providerId="ADAL" clId="{750962F4-CA93-4A9B-B4D0-E698CEDA8BBA}" dt="2024-08-27T12:44:11.727" v="321" actId="20577"/>
        <pc:sldMkLst>
          <pc:docMk/>
          <pc:sldMk cId="0" sldId="265"/>
        </pc:sldMkLst>
        <pc:spChg chg="mod">
          <ac:chgData name="Jenni Rinker" userId="124ba022-7f23-46a5-825e-2aa1e5930562" providerId="ADAL" clId="{750962F4-CA93-4A9B-B4D0-E698CEDA8BBA}" dt="2024-08-27T12:44:11.727" v="321" actId="20577"/>
          <ac:spMkLst>
            <pc:docMk/>
            <pc:sldMk cId="0" sldId="265"/>
            <ac:spMk id="306" creationId="{00000000-0000-0000-0000-000000000000}"/>
          </ac:spMkLst>
        </pc:spChg>
      </pc:sldChg>
      <pc:sldChg chg="modSp modNotes">
        <pc:chgData name="Jenni Rinker" userId="124ba022-7f23-46a5-825e-2aa1e5930562" providerId="ADAL" clId="{750962F4-CA93-4A9B-B4D0-E698CEDA8BBA}" dt="2024-08-27T11:38:28.384" v="1" actId="13926"/>
        <pc:sldMkLst>
          <pc:docMk/>
          <pc:sldMk cId="0" sldId="269"/>
        </pc:sldMkLst>
        <pc:spChg chg="mod">
          <ac:chgData name="Jenni Rinker" userId="124ba022-7f23-46a5-825e-2aa1e5930562" providerId="ADAL" clId="{750962F4-CA93-4A9B-B4D0-E698CEDA8BBA}" dt="2024-08-27T11:38:28.384" v="1" actId="13926"/>
          <ac:spMkLst>
            <pc:docMk/>
            <pc:sldMk cId="0" sldId="269"/>
            <ac:spMk id="331" creationId="{00000000-0000-0000-0000-000000000000}"/>
          </ac:spMkLst>
        </pc:spChg>
      </pc:sldChg>
      <pc:sldChg chg="modSp new mod modClrScheme chgLayout">
        <pc:chgData name="Jenni Rinker" userId="124ba022-7f23-46a5-825e-2aa1e5930562" providerId="ADAL" clId="{750962F4-CA93-4A9B-B4D0-E698CEDA8BBA}" dt="2024-08-27T11:55:57.201" v="317" actId="700"/>
        <pc:sldMkLst>
          <pc:docMk/>
          <pc:sldMk cId="3797130979" sldId="299"/>
        </pc:sldMkLst>
        <pc:spChg chg="mod ord">
          <ac:chgData name="Jenni Rinker" userId="124ba022-7f23-46a5-825e-2aa1e5930562" providerId="ADAL" clId="{750962F4-CA93-4A9B-B4D0-E698CEDA8BBA}" dt="2024-08-27T11:55:57.201" v="317" actId="700"/>
          <ac:spMkLst>
            <pc:docMk/>
            <pc:sldMk cId="3797130979" sldId="299"/>
            <ac:spMk id="2" creationId="{0CB4C03D-604C-9141-7FB3-3B059DB2CD1F}"/>
          </ac:spMkLst>
        </pc:spChg>
        <pc:spChg chg="mod">
          <ac:chgData name="Jenni Rinker" userId="124ba022-7f23-46a5-825e-2aa1e5930562" providerId="ADAL" clId="{750962F4-CA93-4A9B-B4D0-E698CEDA8BBA}" dt="2024-08-27T11:55:57.201" v="317" actId="700"/>
          <ac:spMkLst>
            <pc:docMk/>
            <pc:sldMk cId="3797130979" sldId="299"/>
            <ac:spMk id="3" creationId="{1104435B-EE22-A653-7E89-2C7FC2FBD4FD}"/>
          </ac:spMkLst>
        </pc:spChg>
      </pc:sldChg>
      <pc:sldChg chg="modSp new mod">
        <pc:chgData name="Jenni Rinker" userId="124ba022-7f23-46a5-825e-2aa1e5930562" providerId="ADAL" clId="{750962F4-CA93-4A9B-B4D0-E698CEDA8BBA}" dt="2024-08-27T11:55:51.320" v="316" actId="13926"/>
        <pc:sldMkLst>
          <pc:docMk/>
          <pc:sldMk cId="1353547628" sldId="300"/>
        </pc:sldMkLst>
        <pc:spChg chg="mod">
          <ac:chgData name="Jenni Rinker" userId="124ba022-7f23-46a5-825e-2aa1e5930562" providerId="ADAL" clId="{750962F4-CA93-4A9B-B4D0-E698CEDA8BBA}" dt="2024-08-27T11:55:51.320" v="316" actId="13926"/>
          <ac:spMkLst>
            <pc:docMk/>
            <pc:sldMk cId="1353547628" sldId="300"/>
            <ac:spMk id="2" creationId="{FBE3E599-EE22-1B05-46E5-44B3D2BB0548}"/>
          </ac:spMkLst>
        </pc:spChg>
        <pc:spChg chg="mod">
          <ac:chgData name="Jenni Rinker" userId="124ba022-7f23-46a5-825e-2aa1e5930562" providerId="ADAL" clId="{750962F4-CA93-4A9B-B4D0-E698CEDA8BBA}" dt="2024-08-27T11:55:48.431" v="315" actId="20577"/>
          <ac:spMkLst>
            <pc:docMk/>
            <pc:sldMk cId="1353547628" sldId="300"/>
            <ac:spMk id="3" creationId="{290E2DFC-6061-5C49-A531-C4722C88174F}"/>
          </ac:spMkLst>
        </pc:spChg>
      </pc:sldChg>
      <pc:sldChg chg="new del">
        <pc:chgData name="Jenni Rinker" userId="124ba022-7f23-46a5-825e-2aa1e5930562" providerId="ADAL" clId="{750962F4-CA93-4A9B-B4D0-E698CEDA8BBA}" dt="2024-08-27T11:54:54.326" v="196" actId="47"/>
        <pc:sldMkLst>
          <pc:docMk/>
          <pc:sldMk cId="2746303013" sldId="300"/>
        </pc:sldMkLst>
      </pc:sldChg>
      <pc:sldChg chg="modSp new del mod">
        <pc:chgData name="Jenni Rinker" userId="124ba022-7f23-46a5-825e-2aa1e5930562" providerId="ADAL" clId="{750962F4-CA93-4A9B-B4D0-E698CEDA8BBA}" dt="2024-08-27T11:55:38.745" v="272" actId="2696"/>
        <pc:sldMkLst>
          <pc:docMk/>
          <pc:sldMk cId="1322448293" sldId="301"/>
        </pc:sldMkLst>
        <pc:spChg chg="mod">
          <ac:chgData name="Jenni Rinker" userId="124ba022-7f23-46a5-825e-2aa1e5930562" providerId="ADAL" clId="{750962F4-CA93-4A9B-B4D0-E698CEDA8BBA}" dt="2024-08-27T11:55:36.358" v="271" actId="20577"/>
          <ac:spMkLst>
            <pc:docMk/>
            <pc:sldMk cId="1322448293" sldId="301"/>
            <ac:spMk id="2" creationId="{E19356E5-AAD3-D205-8DDD-AE621245D883}"/>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3:48.034"/>
    </inkml:context>
    <inkml:brush xml:id="br0">
      <inkml:brushProperty name="width" value="0.05" units="cm"/>
      <inkml:brushProperty name="height" value="0.05" units="cm"/>
      <inkml:brushProperty name="color" value="#E71224"/>
    </inkml:brush>
  </inkml:definitions>
  <inkml:trace contextRef="#ctx0" brushRef="#br0">253 0 24575,'-7'1'0,"-1"-1"0,1 1 0,-1 0 0,1 1 0,0-1 0,-1 2 0,1-1 0,0 1 0,0 0 0,0 0 0,1 1 0,-1 0 0,-7 6 0,-2 4 0,0 0 0,2 2 0,-21 25 0,25-29 0,1-1 0,0 1 0,1 1 0,1 0 0,-8 15 0,14-24 0,0 0 0,-1 0 0,1 0 0,1 1 0,-1-1 0,1 0 0,-1 0 0,1 0 0,0 1 0,1-1 0,-1 0 0,1 0 0,0 0 0,0 1 0,0-1 0,0 0 0,1-1 0,0 1 0,0 0 0,0 0 0,0-1 0,5 7 0,6 7 0,0-1 0,1 0 0,1-1 0,17 13 0,-25-22 0,1-1 0,0 0 0,0-1 0,0 0 0,0 0 0,0-1 0,1 0 0,0 0 0,0-1 0,0 0 0,17 1 0,-14-2 0,6 1 0,-1-1 0,1-1 0,0 0 0,0-2 0,-1 0 0,22-5 0,-34 6 0,-1-1 0,0 0 0,0 0 0,0 0 0,0-1 0,-1 1 0,1-1 0,-1 0 0,1 0 0,-1 0 0,0 0 0,0 0 0,-1-1 0,1 1 0,-1-1 0,1 0 0,1-4 0,-1 2 0,-1 3 70,6-15-1505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3:51.777"/>
    </inkml:context>
    <inkml:brush xml:id="br0">
      <inkml:brushProperty name="width" value="0.05" units="cm"/>
      <inkml:brushProperty name="height" value="0.05" units="cm"/>
      <inkml:brushProperty name="color" value="#E71224"/>
    </inkml:brush>
  </inkml:definitions>
  <inkml:trace contextRef="#ctx0" brushRef="#br0">10 143 24575,'1'6'0,"2"0"0,-1 0 0,0 0 0,1 0 0,0-1 0,1 1 0,-1-1 0,5 5 0,-4-5 0,66 86 0,-6 11 0,-53-83 0,-9-15 0,0-1 0,0 1 0,0-1 0,1 1 0,4 4 0,1 4 0,-9-9 0,-4-9 0,-71-107 0,23 30 0,38 61 0,1 0 0,1-2 0,-18-46 0,30 67 0,0 0 0,0 0 0,0 0 0,1 0 0,-1 0 0,1 0 0,0 0 0,0 0 0,0 0 0,0 0 0,0 0 0,1 0 0,-1 0 0,1 0 0,0 0 0,0 1 0,0-1 0,0 0 0,0 0 0,1 1 0,-1-1 0,1 0 0,0 1 0,-1 0 0,1-1 0,0 1 0,1 0 0,-1 0 0,0 0 0,1 0 0,-1 1 0,1-1 0,-1 1 0,1-1 0,4-1 0,4-1 0,0 0 0,0 0 0,0 1 0,0 1 0,1 0 0,-1 0 0,22 0 0,-28 2 0,1 0 0,-1 0 0,0 0 0,0 1 0,1-1 0,-1 1 0,0 1 0,0-1 0,0 1 0,0 0 0,0 0 0,-1 0 0,9 5 0,-9-4 0,0-1 0,0 1 0,-1 0 0,1 0 0,-1 0 0,1 1 0,-1-1 0,0 1 0,0 0 0,-1-1 0,3 6 0,-3-5 0,0-1 0,0 1 0,-1-1 0,1 1 0,-1 0 0,0-1 0,0 1 0,0 0 0,-1 0 0,1 0 0,-1 0 0,0-1 0,0 1 0,0 0 0,-1 0 0,1 0 0,-1 0 0,0 0 0,0-1 0,-3 8 0,1-6 0,0 0 0,0 0 0,-1 0 0,0 0 0,0-1 0,0 1 0,0-1 0,0 0 0,-1 0 0,0-1 0,0 0 0,0 1 0,-6 1 0,-23 11 296,-20 11-1957</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4:04.195"/>
    </inkml:context>
    <inkml:brush xml:id="br0">
      <inkml:brushProperty name="width" value="0.05" units="cm"/>
      <inkml:brushProperty name="height" value="0.05" units="cm"/>
      <inkml:brushProperty name="color" value="#E71224"/>
    </inkml:brush>
  </inkml:definitions>
  <inkml:trace contextRef="#ctx0" brushRef="#br0">168 7 24575,'-56'-3'0,"37"1"0,0 1 0,-22 1 0,40 1 0,-1-1 0,1 0 0,-1 0 0,1 1 0,-1-1 0,1 1 0,-1-1 0,1 1 0,0 0 0,-1 0 0,1-1 0,0 1 0,0 0 0,0 0 0,-1 0 0,1 0 0,0 1 0,0-1 0,0 0 0,1 0 0,-1 0 0,0 1 0,0-1 0,1 1 0,-1-1 0,1 0 0,-1 1 0,1-1 0,0 1 0,-1-1 0,1 1 0,0-1 0,0 1 0,0-1 0,0 1 0,0-1 0,0 1 0,1-1 0,0 2 0,0 4 0,0 0 0,0 0 0,1-1 0,0 1 0,1-1 0,0 1 0,4 6 0,0 3 0,-6-14 0,0 1 0,0-1 0,0 0 0,1 1 0,-1-1 0,1 0 0,-1 0 0,3 3 0,8 7 0,-9-9 0,0 0 0,0 0 0,0 0 0,1 0 0,-1 0 0,1-1 0,0 1 0,0-1 0,0 0 0,5 2 0,-3-1 0,0-1 0,0 0 0,0 0 0,0 0 0,1-1 0,-1 0 0,0 0 0,1-1 0,-1 0 0,1 0 0,-1 0 0,1-1 0,-1 0 0,0 0 0,1 0 0,6-3 0,-8 0 0,1 1 0,-1-1 0,0 1 0,0-1 0,-1-1 0,1 1 0,-1-1 0,0 0 0,0 0 0,-1 0 0,1 0 0,-1 0 0,4-11 0,-5 12 0,0 1 0,-1-1 0,0-1 0,1 1 0,-1 0 0,-1 0 0,1 0 0,0-1 0,-1 1 0,0 0 0,0 0 0,0-1 0,-1 1 0,0 0 0,1 0 0,-1-1 0,-1 1 0,1 0 0,-1 0 0,1 0 0,-4-4 0,4 6 0,-1 1 0,0 0 0,1 0 0,-1-1 0,0 1 0,0 0 0,1 0 0,-1 1 0,0-1 0,0 0 0,0 1 0,0-1 0,-3 0 0,-31-3 0,28 3 0,-31-5-1365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4:07.228"/>
    </inkml:context>
    <inkml:brush xml:id="br0">
      <inkml:brushProperty name="width" value="0.05" units="cm"/>
      <inkml:brushProperty name="height" value="0.05" units="cm"/>
      <inkml:brushProperty name="color" value="#E71224"/>
    </inkml:brush>
  </inkml:definitions>
  <inkml:trace contextRef="#ctx0" brushRef="#br0">1 78 24575,'0'6'0,"1"0"0,0-1 0,0 1 0,1-1 0,0 0 0,0 1 0,0-1 0,0 0 0,6 8 0,-5-7 0,0 0 0,0 0 0,0 0 0,-1 0 0,0 0 0,2 10 0,-3-8 0,1 1 0,0-1 0,0 1 0,1-1 0,0 0 0,1 0 0,-1 0 0,1-1 0,1 1 0,6 8 0,-12-50 0,-11-15 0,7 30 0,1 0 0,-3-25 0,7 37 0,0 1 0,0-1 0,0 1 0,1-1 0,0 1 0,0 0 0,1-1 0,0 1 0,0 0 0,5-11 0,-5 14 0,-1 0 0,0 1 0,0-1 0,1 1 0,0 0 0,-1-1 0,1 1 0,0 0 0,0 0 0,0 0 0,0 0 0,1 1 0,-1-1 0,0 0 0,1 1 0,-1 0 0,1 0 0,0-1 0,-1 2 0,1-1 0,0 0 0,-1 0 0,1 1 0,0-1 0,0 1 0,0 0 0,4 0 0,4 0 0,25 1 0,-35-1 0,1 0 0,0 1 0,0-1 0,0 1 0,-1 0 0,1-1 0,0 1 0,-1 0 0,1 0 0,-1 0 0,1 0 0,-1 0 0,1 1 0,-1-1 0,0 0 0,2 3 0,24 29 0,-21-28 0,-1 1 0,0 0 0,0-1 0,-1 1 0,0 1 0,0-1 0,-1 1 0,1-1 0,-1 1 0,-1 0 0,1 0 0,1 8 0,-4-9 0,1 0 0,-1-1 0,2 1 0,-1-1 0,1 1 0,-1-1 0,1 0 0,1 1 0,-1-1 0,1 0 0,0 0 0,0-1 0,0 1 0,1-1 0,0 1 0,0-1 0,0 0 0,0-1 0,0 1 0,1-1 0,0 0 0,6 4 0,-3-3-1365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3:54.858"/>
    </inkml:context>
    <inkml:brush xml:id="br0">
      <inkml:brushProperty name="width" value="0.05" units="cm"/>
      <inkml:brushProperty name="height" value="0.05" units="cm"/>
      <inkml:brushProperty name="color" value="#E71224"/>
    </inkml:brush>
  </inkml:definitions>
  <inkml:trace contextRef="#ctx0" brushRef="#br0">1 7 24575,'-1'6'0,"1"0"0,0 0 0,1 1 0,0-1 0,0 0 0,0 0 0,1 0 0,-1 0 0,1 0 0,1-1 0,-1 1 0,1-1 0,5 8 0,2 4 0,-5-8 0,1 0 0,0-1 0,1 1 0,0-1 0,8 8 0,-13-14 0,0 0 0,0-1 0,0 1 0,1-1 0,-1 0 0,0 0 0,1 0 0,-1 0 0,1 0 0,-1 0 0,1 0 0,-1-1 0,1 1 0,0-1 0,-1 0 0,1 0 0,0 0 0,-1 0 0,1 0 0,-1-1 0,1 1 0,0-1 0,-1 0 0,1 0 0,3-1 0,-3 0 0,0 0 0,-1 0 0,1 0 0,-1-1 0,0 1 0,0 0 0,0-1 0,0 1 0,0-1 0,0 0 0,-1 0 0,1 0 0,-1 0 0,0 0 0,1 0 0,-2 0 0,1 0 0,0 0 0,-1 0 0,1-1 0,-1 1 0,0-6 0,0-8 0,0 0 0,-6-33 0,6 48 0,-1 0 0,1 0 0,0 0 0,-1-1 0,1 1 0,0 0 0,0 0 0,1 0 0,-1 0 0,0-1 0,1-1 0,0 4 0,-1 0 0,0-1 0,0 1 0,0 0 0,0 0 0,1 0 0,-1 0 0,0 0 0,0 0 0,1-1 0,-1 1 0,0 0 0,0 0 0,0 0 0,1 0 0,-1 0 0,0 0 0,0 0 0,1 0 0,-1 0 0,0 0 0,0 0 0,1 0 0,-1 0 0,0 0 0,0 0 0,0 0 0,1 0 0,-1 1 0,0-1 0,0 0 0,1 0 0,13 11 0,-3 0 0,0 1 0,-1 0 0,-1 1 0,14 23 0,10 17 0,-15-25 0,-1 0 0,-1 2 0,-1-1 0,16 52 0,9 41 0,-40-119 0,0-1 0,0 0 0,0 1 0,0-1 0,-1 1 0,1-1 0,-1 0 0,1 0 0,-1 1 0,0-1 0,0 0 0,0 0 0,0 0 0,0 0 0,0 0 0,0 0 0,-1 0 0,1 0 0,-1 0 0,0-1 0,1 1 0,-1 0 0,0-1 0,0 0 0,0 1 0,-2 0 0,-6 4 0,1 0 0,-1-1 0,1-1 0,-15 5 0,18-7 25,-1 0-1,1-1 0,-1 1 1,0-2-1,1 1 1,-1-1-1,0 0 0,1 0 1,-1-1-1,1 0 0,-1 0 1,1-1-1,-13-4 1,7 1-310,0-1 1,0 0-1,0-1 1,1 0-1,-19-17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3:56.787"/>
    </inkml:context>
    <inkml:brush xml:id="br0">
      <inkml:brushProperty name="width" value="0.05" units="cm"/>
      <inkml:brushProperty name="height" value="0.05" units="cm"/>
      <inkml:brushProperty name="color" value="#E71224"/>
    </inkml:brush>
  </inkml:definitions>
  <inkml:trace contextRef="#ctx0" brushRef="#br0">1 1 24575,'1'4'0,"1"0"0,0-1 0,0 1 0,0 0 0,0 0 0,1-1 0,-1 0 0,1 1 0,4 4 0,-2-3 0,85 111 0,-24-23 0,-48-66 0,60 100 0,-63-89-1365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3:58.149"/>
    </inkml:context>
    <inkml:brush xml:id="br0">
      <inkml:brushProperty name="width" value="0.05" units="cm"/>
      <inkml:brushProperty name="height" value="0.05" units="cm"/>
      <inkml:brushProperty name="color" value="#E71224"/>
    </inkml:brush>
  </inkml:definitions>
  <inkml:trace contextRef="#ctx0" brushRef="#br0">0 106 24575,'9'-3'0,"-1"0"0,1 1 0,0-1 0,0 2 0,11-2 0,-10 2 0,1-1 0,0 0 0,12-4 0,118-45 0,-118 39 309,-19 9-548,0 1 0,-1 0 0,1 0-1,1 0 1,-1 0 0,7-1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4:01.046"/>
    </inkml:context>
    <inkml:brush xml:id="br0">
      <inkml:brushProperty name="width" value="0.05" units="cm"/>
      <inkml:brushProperty name="height" value="0.05" units="cm"/>
      <inkml:brushProperty name="color" value="#E71224"/>
    </inkml:brush>
  </inkml:definitions>
  <inkml:trace contextRef="#ctx0" brushRef="#br0">1 1 24575,'1'7'0,"1"-1"0,1 1 0,-1-1 0,1 0 0,0 1 0,1-1 0,-1-1 0,1 1 0,8 9 0,-9-11 0,95 136 0,-53-74 0,-32-44 0,0 1 0,13 35 0,-6-14 0,-17-36 0,0 0 0,0 0 0,-1 0 0,2 12 0,-6-28 0,-1 0 0,-1 1 0,1-1 0,-1 1 0,-6-8 0,-1-6 0,0 2 0,2-1 0,1 0 0,0-1 0,1 0 0,-5-27 0,11 40 0,-1-1 0,0 0 0,1 0 0,0 0 0,0 0 0,2-19 0,-1 26 0,1 0 0,-1 0 0,1 0 0,0 0 0,0 0 0,-1 0 0,1 0 0,1 0 0,-1 0 0,0 1 0,0-1 0,0 0 0,1 1 0,-1-1 0,1 1 0,-1 0 0,1-1 0,0 1 0,0 0 0,-1 0 0,1 0 0,0 0 0,0 0 0,0 1 0,0-1 0,0 0 0,0 1 0,0-1 0,0 1 0,0 0 0,0 0 0,3 0 0,0-1 0,1 1 0,0-1 0,-1 1 0,1 0 0,-1 1 0,1-1 0,-1 1 0,1 0 0,-1 1 0,0-1 0,1 1 0,-1 0 0,0 0 0,0 1 0,0-1 0,0 1 0,-1 0 0,9 7 0,-2 0 0,0 1 0,-1 0 0,-1 0 0,1 1 0,-2 0 0,0 0 0,12 24 0,-16-25 160,-3-7-351,0-1 1,1 1-1,0 0 0,0-1 1,0 1-1,0-1 1,4 5-1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6:36.291"/>
    </inkml:context>
    <inkml:brush xml:id="br0">
      <inkml:brushProperty name="width" value="0.1" units="cm"/>
      <inkml:brushProperty name="height" value="0.1" units="cm"/>
      <inkml:brushProperty name="color" value="#E71224"/>
    </inkml:brush>
  </inkml:definitions>
  <inkml:trace contextRef="#ctx0" brushRef="#br0">0 401 24575,'16'-2'0,"0"0"0,0-1 0,-1 0 0,18-7 0,-9 3 0,320-65 0,-232 49 0,-9 1 0,249-28 0,-142 14 0,-45-1 0,-127 27 0,82-13 0,-73 16 0,53-16 0,2 0 0,-50 13 0,1-1 158,-23 3-539,1 1 0,0 2 1,47-1-1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6:38.899"/>
    </inkml:context>
    <inkml:brush xml:id="br0">
      <inkml:brushProperty name="width" value="0.1" units="cm"/>
      <inkml:brushProperty name="height" value="0.1" units="cm"/>
      <inkml:brushProperty name="color" value="#E71224"/>
    </inkml:brush>
  </inkml:definitions>
  <inkml:trace contextRef="#ctx0" brushRef="#br0">0 441 24575,'11'-1'0,"0"-1"0,0 0 0,0-1 0,0 0 0,-1-1 0,1 0 0,18-11 0,6-1 0,118-48 0,210-58 0,-284 102 0,196-46 0,-79 24 0,-69 8 0,-32 7 0,-78 22-341,1 1 0,0 1-1,30-1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6:53.053"/>
    </inkml:context>
    <inkml:brush xml:id="br0">
      <inkml:brushProperty name="width" value="0.05" units="cm"/>
      <inkml:brushProperty name="height" value="0.05" units="cm"/>
      <inkml:brushProperty name="color" value="#E71224"/>
    </inkml:brush>
  </inkml:definitions>
  <inkml:trace contextRef="#ctx0" brushRef="#br0">31 113 24575,'26'-28'0,"-15"16"0,0 0 0,17-12 0,-23 20 0,1 1 0,-1-1 0,1 1 0,0 0 0,0 1 0,0-1 0,0 1 0,0 0 0,8-1 0,2 0 0,1 1 0,-1 1 0,22 0 0,-33 1 0,0 0 0,-1 1 0,1 0 0,0 0 0,-1 0 0,1 1 0,-1-1 0,1 1 0,-1 0 0,0 0 0,0 1 0,0-1 0,0 1 0,0 0 0,6 6 0,-3-1 0,-1 0 0,0 1 0,-1-1 0,1 1 0,-2 0 0,1 1 0,-1-1 0,-1 1 0,1 0 0,2 16 0,-2 1 0,-1 1 0,0 48 0,-3-61 0,-1 0 0,0 1 0,-5 22 0,5-32 0,-1 0 0,0-1 0,-1 1 0,1-1 0,-1 1 0,0-1 0,0 0 0,-1 0 0,0-1 0,0 1 0,0-1 0,-5 5 0,-6 4 0,0-1 0,-1 0 0,-1-1 0,0-1 0,0-1 0,-1 0 0,0-1 0,-1-1 0,1-1 0,-1 0 0,-21 2 0,26-6 0,-1-1 0,-18-2 0,30 1 0,0 0 0,0-1 0,0 1 0,0-1 0,0 1 0,0-1 0,0 0 0,0 0 0,0-1 0,0 1 0,0-1 0,0 1 0,1-1 0,-1 0 0,1 0 0,-1 0 0,-1-2 0,3 3 0,0 0 0,1 0 0,-1 0 0,1 0 0,-1 0 0,1 0 0,0 0 0,-1 0 0,1-1 0,0 1 0,0 0 0,0 0 0,-1 0 0,1 0 0,0 0 0,1 0 0,-1 0 0,0-1 0,0 1 0,0 0 0,1 0 0,0-1 0,0 0 0,0-1 0,0 1 0,1 0 0,-1-1 0,1 1 0,0 0 0,0 0 0,0 0 0,2-1 0,2-2 0,1 1 0,-1-1 0,1 2 0,0-1 0,11-4 0,4 3 0,1 1 0,-1 1 0,1 1 0,0 1 0,0 1 0,24 3 0,-43-3 0,94 12 0,-66-7 0,56 2 0,131-7-1365</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6:56.236"/>
    </inkml:context>
    <inkml:brush xml:id="br0">
      <inkml:brushProperty name="width" value="0.05" units="cm"/>
      <inkml:brushProperty name="height" value="0.05" units="cm"/>
      <inkml:brushProperty name="color" value="#E71224"/>
    </inkml:brush>
  </inkml:definitions>
  <inkml:trace contextRef="#ctx0" brushRef="#br0">219 0 24575,'-7'0'0,"0"1"0,0 0 0,0 0 0,0 0 0,1 1 0,-1 0 0,0 1 0,1-1 0,0 1 0,-1 0 0,1 1 0,1-1 0,-1 1 0,0 1 0,-4 4 0,1 0 0,0 0 0,1 1 0,0-1 0,1 2 0,0-1 0,0 1 0,-6 16 0,3-6 0,5-11 0,0 1 0,0-1 0,1 1 0,1 0 0,0 0 0,0 0 0,1 1 0,-1 22 0,2-25 0,1 1 0,0 0 0,1 0 0,1-1 0,-1 1 0,1-1 0,1 1 0,0-1 0,0 0 0,1 0 0,5 11 0,4 3 0,-10-16 0,0 0 0,0 0 0,1-1 0,0 1 0,1-1 0,-1 0 0,1-1 0,0 1 0,0-1 0,1 0 0,11 8 0,-9-9 0,1 0 0,-1-1 0,1 0 0,0 0 0,1-1 0,-1 0 0,0-1 0,19 1 0,-9-2 0,0-1 0,0 0 0,27-7 0,-29 5 0,-1-2 0,31-13 0,-42 16 0,1 0 0,-1-1 0,0 0 0,0 0 0,-1 0 0,1-1 0,-1 1 0,1-1 0,-1 0 0,0-1 0,-1 1 0,6-7 0,-8 5 0,1 1 0,-1-1 0,0 0 0,-1 1 0,0-1 0,1 0 0,-2 1 0,1-1 0,-1 0 0,1 1 0,-2-1 0,1 0 0,-1 1 0,1 0 0,-1-1 0,-1 1 0,-2-5 0,-1 3 0,0 1 0,0-1 0,0 1 0,-1 1 0,0-1 0,0 1 0,-1 0 0,1 1 0,-1 0 0,0 0 0,0 1 0,-1-1 0,1 2 0,0-1 0,-1 2 0,0-1 0,-8 0 0,10 1 0,0 0 0,1 1 0,-1 0 0,0 0 0,0 1 0,1 0 0,-1 0 0,0 0 0,1 1 0,0 0 0,-1 0 0,1 1 0,0-1 0,0 1 0,0 1 0,0-1 0,1 1 0,-1 0 0,1 0 0,0 1 0,0 0 0,1 0 0,-1 0 0,1 0 0,0 1 0,1-1 0,-5 9 0,-16 23 0,-8 14 0,28-36-1365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10:12:46.881"/>
    </inkml:context>
    <inkml:brush xml:id="br0">
      <inkml:brushProperty name="width" value="0.05" units="cm"/>
      <inkml:brushProperty name="height" value="0.05" units="cm"/>
      <inkml:brushProperty name="color" value="#E71224"/>
    </inkml:brush>
  </inkml:definitions>
  <inkml:trace contextRef="#ctx0" brushRef="#br0">1 12 24575,'24'0'0,"429"16"0,-141 5 0,-145-10 0,-138-9 0,0 1 0,50 13 0,-58-11 0,54 11 0,94 19 0,-125-30 0,0-2 0,65-5 0,-27 1 0,-6 2 0,81-3 0,439-10 0,-389 13 0,253-1 0,-438 1 0,-1 1 0,29 7 0,-28-4 0,0-2 0,25 1 0,400-4 0,-378 8 0,5-12 0,368-12 0,-164 4 0,-212 13 0,85-2 0,-101-4 0,38-2 0,670 7 0,-724-4 0,7 0 0,18 9 0,60 15 0,-48-7 0,-22-7 0,1-3 0,73-4 0,-34-1 0,-60 2 0,0 2 0,0 1 0,0 1 0,51 15 0,-64-15 0,0-2 0,0 1 0,30-1 0,7 1 0,34 3 0,99-6 0,-73-2 0,-97 2 0,20 1 0,0-1 0,0-2 0,0-2 0,60-14 0,-22-1 0,78-8 0,-39 2 0,-26 9 0,-60 9 0,0 2 0,1 2 0,30-2 0,-39 4 0,0 0 0,33-8 0,-33 5 0,0 0 0,35 0 0,28 6 0,121-4 0,-147-3 0,44-2 0,54-4 0,-117 11 0,66-9 0,-13 0 0,157 3 0,-160 7 0,18 11 0,-70-13-1365,-25 1-5461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72" name="PlaceHolder 1"/>
          <p:cNvSpPr>
            <a:spLocks noGrp="1" noRot="1" noChangeAspect="1"/>
          </p:cNvSpPr>
          <p:nvPr>
            <p:ph type="sldImg"/>
          </p:nvPr>
        </p:nvSpPr>
        <p:spPr>
          <a:xfrm>
            <a:off x="216000" y="812520"/>
            <a:ext cx="7127280" cy="4008960"/>
          </a:xfrm>
          <a:prstGeom prst="rect">
            <a:avLst/>
          </a:prstGeom>
        </p:spPr>
        <p:txBody>
          <a:bodyPr lIns="0" tIns="0" rIns="0" bIns="0" anchor="ctr">
            <a:noAutofit/>
          </a:bodyPr>
          <a:lstStyle/>
          <a:p>
            <a:pPr algn="ctr"/>
            <a:r>
              <a:rPr lang="en-US" sz="4400" b="0" strike="noStrike" spc="-1">
                <a:latin typeface="Arial"/>
              </a:rPr>
              <a:t>Click to move the slide</a:t>
            </a:r>
          </a:p>
        </p:txBody>
      </p:sp>
      <p:sp>
        <p:nvSpPr>
          <p:cNvPr id="273" name="PlaceHolder 2"/>
          <p:cNvSpPr>
            <a:spLocks noGrp="1"/>
          </p:cNvSpPr>
          <p:nvPr>
            <p:ph type="body"/>
          </p:nvPr>
        </p:nvSpPr>
        <p:spPr>
          <a:xfrm>
            <a:off x="756000" y="5078520"/>
            <a:ext cx="6047640" cy="4811040"/>
          </a:xfrm>
          <a:prstGeom prst="rect">
            <a:avLst/>
          </a:prstGeom>
        </p:spPr>
        <p:txBody>
          <a:bodyPr lIns="0" tIns="0" rIns="0" bIns="0">
            <a:noAutofit/>
          </a:bodyPr>
          <a:lstStyle/>
          <a:p>
            <a:r>
              <a:rPr lang="en-US" sz="2000" b="0" strike="noStrike" spc="-1">
                <a:latin typeface="Arial"/>
              </a:rPr>
              <a:t>Click to edit the notes format</a:t>
            </a:r>
          </a:p>
        </p:txBody>
      </p:sp>
      <p:sp>
        <p:nvSpPr>
          <p:cNvPr id="274" name="PlaceHolder 3"/>
          <p:cNvSpPr>
            <a:spLocks noGrp="1"/>
          </p:cNvSpPr>
          <p:nvPr>
            <p:ph type="hdr"/>
          </p:nvPr>
        </p:nvSpPr>
        <p:spPr>
          <a:xfrm>
            <a:off x="0" y="0"/>
            <a:ext cx="3280680" cy="534240"/>
          </a:xfrm>
          <a:prstGeom prst="rect">
            <a:avLst/>
          </a:prstGeom>
        </p:spPr>
        <p:txBody>
          <a:bodyPr lIns="0" tIns="0" rIns="0" bIns="0">
            <a:noAutofit/>
          </a:bodyPr>
          <a:lstStyle/>
          <a:p>
            <a:r>
              <a:rPr lang="en-US" sz="1400" b="0" strike="noStrike" spc="-1">
                <a:latin typeface="Times New Roman"/>
              </a:rPr>
              <a:t>&lt;header&gt;</a:t>
            </a:r>
          </a:p>
        </p:txBody>
      </p:sp>
      <p:sp>
        <p:nvSpPr>
          <p:cNvPr id="275" name="PlaceHolder 4"/>
          <p:cNvSpPr>
            <a:spLocks noGrp="1"/>
          </p:cNvSpPr>
          <p:nvPr>
            <p:ph type="dt"/>
          </p:nvPr>
        </p:nvSpPr>
        <p:spPr>
          <a:xfrm>
            <a:off x="4278960" y="0"/>
            <a:ext cx="3280680" cy="534240"/>
          </a:xfrm>
          <a:prstGeom prst="rect">
            <a:avLst/>
          </a:prstGeom>
        </p:spPr>
        <p:txBody>
          <a:bodyPr lIns="0" tIns="0" rIns="0" bIns="0">
            <a:noAutofit/>
          </a:bodyPr>
          <a:lstStyle/>
          <a:p>
            <a:pPr algn="r"/>
            <a:r>
              <a:rPr lang="en-US" sz="1400" b="0" strike="noStrike" spc="-1">
                <a:latin typeface="Times New Roman"/>
              </a:rPr>
              <a:t>&lt;date/time&gt;</a:t>
            </a:r>
          </a:p>
        </p:txBody>
      </p:sp>
      <p:sp>
        <p:nvSpPr>
          <p:cNvPr id="276" name="PlaceHolder 5"/>
          <p:cNvSpPr>
            <a:spLocks noGrp="1"/>
          </p:cNvSpPr>
          <p:nvPr>
            <p:ph type="ftr"/>
          </p:nvPr>
        </p:nvSpPr>
        <p:spPr>
          <a:xfrm>
            <a:off x="0" y="10157400"/>
            <a:ext cx="3280680" cy="534240"/>
          </a:xfrm>
          <a:prstGeom prst="rect">
            <a:avLst/>
          </a:prstGeom>
        </p:spPr>
        <p:txBody>
          <a:bodyPr lIns="0" tIns="0" rIns="0" bIns="0" anchor="b">
            <a:noAutofit/>
          </a:bodyPr>
          <a:lstStyle/>
          <a:p>
            <a:r>
              <a:rPr lang="en-US" sz="1400" b="0" strike="noStrike" spc="-1">
                <a:latin typeface="Times New Roman"/>
              </a:rPr>
              <a:t>&lt;footer&gt;</a:t>
            </a:r>
          </a:p>
        </p:txBody>
      </p:sp>
      <p:sp>
        <p:nvSpPr>
          <p:cNvPr id="277" name="PlaceHolder 6"/>
          <p:cNvSpPr>
            <a:spLocks noGrp="1"/>
          </p:cNvSpPr>
          <p:nvPr>
            <p:ph type="sldNum"/>
          </p:nvPr>
        </p:nvSpPr>
        <p:spPr>
          <a:xfrm>
            <a:off x="4278960" y="10157400"/>
            <a:ext cx="3280680" cy="534240"/>
          </a:xfrm>
          <a:prstGeom prst="rect">
            <a:avLst/>
          </a:prstGeom>
        </p:spPr>
        <p:txBody>
          <a:bodyPr lIns="0" tIns="0" rIns="0" bIns="0" anchor="b">
            <a:noAutofit/>
          </a:bodyPr>
          <a:lstStyle/>
          <a:p>
            <a:pPr algn="r"/>
            <a:fld id="{A5865A5E-D1CD-4523-BF44-176C45C54304}" type="slidenum">
              <a:rPr lang="en-US" sz="1400" b="0" strike="noStrike" spc="-1">
                <a:latin typeface="Times New Roman"/>
              </a:rPr>
              <a:t>‹#›</a:t>
            </a:fld>
            <a:endParaRPr lang="en-US"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PlaceHolder 1"/>
          <p:cNvSpPr>
            <a:spLocks noGrp="1" noRot="1" noChangeAspect="1"/>
          </p:cNvSpPr>
          <p:nvPr>
            <p:ph type="sldImg"/>
          </p:nvPr>
        </p:nvSpPr>
        <p:spPr>
          <a:xfrm>
            <a:off x="381000" y="685800"/>
            <a:ext cx="6094413" cy="3429000"/>
          </a:xfrm>
          <a:prstGeom prst="rect">
            <a:avLst/>
          </a:prstGeom>
        </p:spPr>
      </p:sp>
      <p:sp>
        <p:nvSpPr>
          <p:cNvPr id="508" name="PlaceHolder 2"/>
          <p:cNvSpPr>
            <a:spLocks noGrp="1"/>
          </p:cNvSpPr>
          <p:nvPr>
            <p:ph type="body"/>
          </p:nvPr>
        </p:nvSpPr>
        <p:spPr>
          <a:xfrm>
            <a:off x="685800" y="4343400"/>
            <a:ext cx="5485680" cy="4114080"/>
          </a:xfrm>
          <a:prstGeom prst="rect">
            <a:avLst/>
          </a:prstGeom>
        </p:spPr>
        <p:txBody>
          <a:bodyPr lIns="0" tIns="91440" rIns="0" bIns="91440">
            <a:noAutofit/>
          </a:bodyPr>
          <a:lstStyle/>
          <a:p>
            <a:pPr marL="158760" indent="-216000">
              <a:lnSpc>
                <a:spcPct val="100000"/>
              </a:lnSpc>
              <a:buFont typeface="Arial" panose="020B0604020202020204" pitchFamily="34" charset="0"/>
              <a:buChar char="•"/>
              <a:tabLst>
                <a:tab pos="0" algn="l"/>
              </a:tabLst>
            </a:pPr>
            <a:endParaRPr lang="en-US" sz="1100" b="0" strike="noStrike" spc="-1" dirty="0">
              <a:latin typeface="Arial"/>
            </a:endParaRPr>
          </a:p>
        </p:txBody>
      </p:sp>
    </p:spTree>
    <p:extLst>
      <p:ext uri="{BB962C8B-B14F-4D97-AF65-F5344CB8AC3E}">
        <p14:creationId xmlns:p14="http://schemas.microsoft.com/office/powerpoint/2010/main" val="385299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PlaceHolder 1"/>
          <p:cNvSpPr>
            <a:spLocks noGrp="1" noRot="1" noChangeAspect="1"/>
          </p:cNvSpPr>
          <p:nvPr>
            <p:ph type="sldImg"/>
          </p:nvPr>
        </p:nvSpPr>
        <p:spPr>
          <a:xfrm>
            <a:off x="381000" y="685800"/>
            <a:ext cx="6094413" cy="3429000"/>
          </a:xfrm>
          <a:prstGeom prst="rect">
            <a:avLst/>
          </a:prstGeom>
        </p:spPr>
      </p:sp>
      <p:sp>
        <p:nvSpPr>
          <p:cNvPr id="508" name="PlaceHolder 2"/>
          <p:cNvSpPr>
            <a:spLocks noGrp="1"/>
          </p:cNvSpPr>
          <p:nvPr>
            <p:ph type="body"/>
          </p:nvPr>
        </p:nvSpPr>
        <p:spPr>
          <a:xfrm>
            <a:off x="685800" y="4343400"/>
            <a:ext cx="5485680" cy="4114080"/>
          </a:xfrm>
          <a:prstGeom prst="rect">
            <a:avLst/>
          </a:prstGeom>
        </p:spPr>
        <p:txBody>
          <a:bodyPr lIns="0" tIns="91440" rIns="0" bIns="91440">
            <a:noAutofit/>
          </a:bodyPr>
          <a:lstStyle/>
          <a:p>
            <a:pPr marL="158760" indent="-216000">
              <a:lnSpc>
                <a:spcPct val="100000"/>
              </a:lnSpc>
              <a:buFont typeface="Arial" panose="020B0604020202020204" pitchFamily="34" charset="0"/>
              <a:buChar char="•"/>
              <a:tabLst>
                <a:tab pos="0" algn="l"/>
              </a:tabLst>
            </a:pPr>
            <a:r>
              <a:rPr lang="en-US" sz="1100" b="0" strike="noStrike" spc="-1" dirty="0">
                <a:latin typeface="Arial"/>
              </a:rPr>
              <a:t>Explain the </a:t>
            </a:r>
            <a:r>
              <a:rPr lang="en-US" sz="1100" b="0" strike="noStrike" spc="-1" dirty="0" err="1">
                <a:latin typeface="Arial"/>
              </a:rPr>
              <a:t>dakos</a:t>
            </a:r>
            <a:r>
              <a:rPr lang="en-US" sz="1100" b="0" strike="noStrike" spc="-1" dirty="0">
                <a:latin typeface="Arial"/>
              </a:rPr>
              <a:t> program (instructions) as a single-threaded process. Mention</a:t>
            </a:r>
          </a:p>
          <a:p>
            <a:pPr marL="615960" marR="0" lvl="1" indent="-2160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0" algn="l"/>
              </a:tabLst>
              <a:defRPr/>
            </a:pPr>
            <a:r>
              <a:rPr lang="en-US" sz="1100" b="0" strike="noStrike" spc="-1" dirty="0">
                <a:latin typeface="Arial"/>
              </a:rPr>
              <a:t>(1) the pantry is across the street</a:t>
            </a:r>
          </a:p>
          <a:p>
            <a:pPr marL="615960" lvl="1" indent="-216000">
              <a:lnSpc>
                <a:spcPct val="100000"/>
              </a:lnSpc>
              <a:buFont typeface="Arial" panose="020B0604020202020204" pitchFamily="34" charset="0"/>
              <a:buChar char="•"/>
              <a:tabLst>
                <a:tab pos="0" algn="l"/>
              </a:tabLst>
            </a:pPr>
            <a:r>
              <a:rPr lang="en-US" sz="1100" b="0" strike="noStrike" spc="-1" dirty="0">
                <a:latin typeface="Arial"/>
              </a:rPr>
              <a:t>(2) the countertop with the copy of the recipe, where everything is stored when it’s not being acted upon.</a:t>
            </a:r>
          </a:p>
          <a:p>
            <a:pPr marL="615960" lvl="1" indent="-216000">
              <a:lnSpc>
                <a:spcPct val="100000"/>
              </a:lnSpc>
              <a:buFont typeface="Arial" panose="020B0604020202020204" pitchFamily="34" charset="0"/>
              <a:buChar char="•"/>
              <a:tabLst>
                <a:tab pos="0" algn="l"/>
              </a:tabLst>
            </a:pPr>
            <a:r>
              <a:rPr lang="en-US" sz="1100" b="0" strike="noStrike" spc="-1" dirty="0">
                <a:latin typeface="Arial"/>
              </a:rPr>
              <a:t>(3) that the chef is a stupid box who can only do one thing at a time.</a:t>
            </a:r>
          </a:p>
        </p:txBody>
      </p:sp>
    </p:spTree>
    <p:extLst>
      <p:ext uri="{BB962C8B-B14F-4D97-AF65-F5344CB8AC3E}">
        <p14:creationId xmlns:p14="http://schemas.microsoft.com/office/powerpoint/2010/main" val="637216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PlaceHolder 1"/>
          <p:cNvSpPr>
            <a:spLocks noGrp="1" noRot="1" noChangeAspect="1"/>
          </p:cNvSpPr>
          <p:nvPr>
            <p:ph type="sldImg"/>
          </p:nvPr>
        </p:nvSpPr>
        <p:spPr>
          <a:xfrm>
            <a:off x="381000" y="685800"/>
            <a:ext cx="6094413" cy="3429000"/>
          </a:xfrm>
          <a:prstGeom prst="rect">
            <a:avLst/>
          </a:prstGeom>
        </p:spPr>
      </p:sp>
      <p:sp>
        <p:nvSpPr>
          <p:cNvPr id="508" name="PlaceHolder 2"/>
          <p:cNvSpPr>
            <a:spLocks noGrp="1"/>
          </p:cNvSpPr>
          <p:nvPr>
            <p:ph type="body"/>
          </p:nvPr>
        </p:nvSpPr>
        <p:spPr>
          <a:xfrm>
            <a:off x="685800" y="4343400"/>
            <a:ext cx="5485680" cy="4114080"/>
          </a:xfrm>
          <a:prstGeom prst="rect">
            <a:avLst/>
          </a:prstGeom>
        </p:spPr>
        <p:txBody>
          <a:bodyPr lIns="0" tIns="91440" rIns="0" bIns="91440">
            <a:noAutofit/>
          </a:bodyPr>
          <a:lstStyle/>
          <a:p>
            <a:pPr marL="158760" indent="-216000">
              <a:lnSpc>
                <a:spcPct val="100000"/>
              </a:lnSpc>
              <a:buFont typeface="Arial" panose="020B0604020202020204" pitchFamily="34" charset="0"/>
              <a:buChar char="•"/>
              <a:tabLst>
                <a:tab pos="0" algn="l"/>
              </a:tabLst>
            </a:pPr>
            <a:r>
              <a:rPr lang="en-US" sz="1100" b="0" strike="noStrike" spc="-1" dirty="0">
                <a:latin typeface="Arial"/>
              </a:rPr>
              <a:t>Your goal is to optimize the </a:t>
            </a:r>
            <a:r>
              <a:rPr lang="en-US" sz="1100" b="0" strike="noStrike" spc="-1" dirty="0" err="1">
                <a:latin typeface="Arial"/>
              </a:rPr>
              <a:t>dakos</a:t>
            </a:r>
            <a:r>
              <a:rPr lang="en-US" sz="1100" b="0" strike="noStrike" spc="-1" dirty="0">
                <a:latin typeface="Arial"/>
              </a:rPr>
              <a:t> program, to make a </a:t>
            </a:r>
            <a:r>
              <a:rPr lang="en-US" sz="1100" b="0" strike="noStrike" spc="-1" dirty="0" err="1">
                <a:latin typeface="Arial"/>
              </a:rPr>
              <a:t>dakos</a:t>
            </a:r>
            <a:r>
              <a:rPr lang="en-US" sz="1100" b="0" strike="noStrike" spc="-1" dirty="0">
                <a:latin typeface="Arial"/>
              </a:rPr>
              <a:t> as fast as possible.</a:t>
            </a:r>
          </a:p>
          <a:p>
            <a:pPr marL="158760" indent="-216000">
              <a:lnSpc>
                <a:spcPct val="100000"/>
              </a:lnSpc>
              <a:buFont typeface="Arial" panose="020B0604020202020204" pitchFamily="34" charset="0"/>
              <a:buChar char="•"/>
              <a:tabLst>
                <a:tab pos="0" algn="l"/>
              </a:tabLst>
            </a:pPr>
            <a:r>
              <a:rPr lang="en-US" sz="1100" b="0" strike="noStrike" spc="-1" dirty="0">
                <a:latin typeface="Arial"/>
              </a:rPr>
              <a:t>You can choose how many chefs and workstations you need, but you need to figure out which chefs do which tasks and in which order.</a:t>
            </a:r>
          </a:p>
          <a:p>
            <a:pPr marL="158760" indent="-216000">
              <a:lnSpc>
                <a:spcPct val="100000"/>
              </a:lnSpc>
              <a:buFont typeface="Arial" panose="020B0604020202020204" pitchFamily="34" charset="0"/>
              <a:buChar char="•"/>
              <a:tabLst>
                <a:tab pos="0" algn="l"/>
              </a:tabLst>
            </a:pPr>
            <a:r>
              <a:rPr lang="en-US" sz="1100" b="0" strike="noStrike" spc="-1" dirty="0">
                <a:latin typeface="Arial"/>
              </a:rPr>
              <a:t>(estimate around 7 minutes -- put up green stickies when done)</a:t>
            </a:r>
          </a:p>
        </p:txBody>
      </p:sp>
    </p:spTree>
    <p:extLst>
      <p:ext uri="{BB962C8B-B14F-4D97-AF65-F5344CB8AC3E}">
        <p14:creationId xmlns:p14="http://schemas.microsoft.com/office/powerpoint/2010/main" val="1713568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PlaceHolder 1"/>
          <p:cNvSpPr>
            <a:spLocks noGrp="1" noRot="1" noChangeAspect="1"/>
          </p:cNvSpPr>
          <p:nvPr>
            <p:ph type="sldImg"/>
          </p:nvPr>
        </p:nvSpPr>
        <p:spPr>
          <a:xfrm>
            <a:off x="381000" y="685800"/>
            <a:ext cx="6094413" cy="3429000"/>
          </a:xfrm>
          <a:prstGeom prst="rect">
            <a:avLst/>
          </a:prstGeom>
        </p:spPr>
      </p:sp>
      <p:sp>
        <p:nvSpPr>
          <p:cNvPr id="508" name="PlaceHolder 2"/>
          <p:cNvSpPr>
            <a:spLocks noGrp="1"/>
          </p:cNvSpPr>
          <p:nvPr>
            <p:ph type="body"/>
          </p:nvPr>
        </p:nvSpPr>
        <p:spPr>
          <a:xfrm>
            <a:off x="685800" y="4343400"/>
            <a:ext cx="5485680" cy="4114080"/>
          </a:xfrm>
          <a:prstGeom prst="rect">
            <a:avLst/>
          </a:prstGeom>
        </p:spPr>
        <p:txBody>
          <a:bodyPr lIns="0" tIns="91440" rIns="0" bIns="91440">
            <a:noAutofit/>
          </a:bodyPr>
          <a:lstStyle/>
          <a:p>
            <a:pPr marL="158760" indent="-216000">
              <a:lnSpc>
                <a:spcPct val="100000"/>
              </a:lnSpc>
              <a:buFont typeface="Arial" panose="020B0604020202020204" pitchFamily="34" charset="0"/>
              <a:buChar char="•"/>
              <a:tabLst>
                <a:tab pos="0" algn="l"/>
              </a:tabLst>
            </a:pPr>
            <a:endParaRPr lang="en-US" sz="1100" b="0" strike="noStrike" spc="-1" dirty="0">
              <a:latin typeface="Arial"/>
            </a:endParaRPr>
          </a:p>
        </p:txBody>
      </p:sp>
    </p:spTree>
    <p:extLst>
      <p:ext uri="{BB962C8B-B14F-4D97-AF65-F5344CB8AC3E}">
        <p14:creationId xmlns:p14="http://schemas.microsoft.com/office/powerpoint/2010/main" val="1921443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r>
              <a:rPr lang="en-US" dirty="0"/>
              <a:t>* Talk to your partner for a minute and make your own explanations for which element of the metaphor corresponds to which computer.</a:t>
            </a:r>
          </a:p>
        </p:txBody>
      </p:sp>
      <p:sp>
        <p:nvSpPr>
          <p:cNvPr id="4" name="Slide Number Placeholder 3"/>
          <p:cNvSpPr>
            <a:spLocks noGrp="1"/>
          </p:cNvSpPr>
          <p:nvPr>
            <p:ph type="sldNum"/>
          </p:nvPr>
        </p:nvSpPr>
        <p:spPr/>
        <p:txBody>
          <a:bodyPr/>
          <a:lstStyle/>
          <a:p>
            <a:pPr algn="r"/>
            <a:fld id="{A5865A5E-D1CD-4523-BF44-176C45C54304}" type="slidenum">
              <a:rPr lang="en-US" sz="1400" b="0" strike="noStrike" spc="-1" smtClean="0">
                <a:latin typeface="Times New Roman"/>
              </a:rPr>
              <a:t>12</a:t>
            </a:fld>
            <a:endParaRPr lang="en-US" sz="1400" b="0" strike="noStrike" spc="-1">
              <a:latin typeface="Times New Roman"/>
            </a:endParaRPr>
          </a:p>
        </p:txBody>
      </p:sp>
    </p:spTree>
    <p:extLst>
      <p:ext uri="{BB962C8B-B14F-4D97-AF65-F5344CB8AC3E}">
        <p14:creationId xmlns:p14="http://schemas.microsoft.com/office/powerpoint/2010/main" val="1010838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 name="PlaceHolder 1"/>
          <p:cNvSpPr>
            <a:spLocks noGrp="1" noRot="1" noChangeAspect="1"/>
          </p:cNvSpPr>
          <p:nvPr>
            <p:ph type="sldImg"/>
          </p:nvPr>
        </p:nvSpPr>
        <p:spPr>
          <a:xfrm>
            <a:off x="381000" y="685800"/>
            <a:ext cx="6094413" cy="3429000"/>
          </a:xfrm>
          <a:prstGeom prst="rect">
            <a:avLst/>
          </a:prstGeom>
        </p:spPr>
      </p:sp>
      <p:sp>
        <p:nvSpPr>
          <p:cNvPr id="514" name="PlaceHolder 2"/>
          <p:cNvSpPr>
            <a:spLocks noGrp="1"/>
          </p:cNvSpPr>
          <p:nvPr>
            <p:ph type="body"/>
          </p:nvPr>
        </p:nvSpPr>
        <p:spPr>
          <a:xfrm>
            <a:off x="685800" y="4343400"/>
            <a:ext cx="5485680" cy="4114080"/>
          </a:xfrm>
          <a:prstGeom prst="rect">
            <a:avLst/>
          </a:prstGeom>
        </p:spPr>
        <p:txBody>
          <a:bodyPr lIns="0" tIns="91440" rIns="0" bIns="91440">
            <a:noAutofit/>
          </a:bodyPr>
          <a:lstStyle/>
          <a:p>
            <a:pPr marL="216000" indent="-216000">
              <a:lnSpc>
                <a:spcPct val="100000"/>
              </a:lnSpc>
              <a:tabLst>
                <a:tab pos="0" algn="l"/>
              </a:tabLst>
            </a:pPr>
            <a:r>
              <a:rPr lang="da-DK" sz="1100" b="0" strike="noStrike" spc="-1" dirty="0">
                <a:solidFill>
                  <a:srgbClr val="000000"/>
                </a:solidFill>
                <a:latin typeface="Arial"/>
                <a:ea typeface="Arial"/>
              </a:rPr>
              <a:t>(GIL </a:t>
            </a:r>
            <a:r>
              <a:rPr lang="da-DK" sz="1100" b="0" strike="noStrike" spc="-1" dirty="0" err="1">
                <a:solidFill>
                  <a:srgbClr val="000000"/>
                </a:solidFill>
                <a:latin typeface="Arial"/>
                <a:ea typeface="Arial"/>
              </a:rPr>
              <a:t>introduced</a:t>
            </a:r>
            <a:r>
              <a:rPr lang="da-DK" sz="1100" b="0" strike="noStrike" spc="-1" dirty="0">
                <a:solidFill>
                  <a:srgbClr val="000000"/>
                </a:solidFill>
                <a:latin typeface="Arial"/>
                <a:ea typeface="Arial"/>
              </a:rPr>
              <a:t> in Python version 1.5, </a:t>
            </a:r>
            <a:r>
              <a:rPr lang="da-DK" sz="1100" b="0" strike="noStrike" spc="-1" dirty="0" err="1">
                <a:solidFill>
                  <a:srgbClr val="000000"/>
                </a:solidFill>
                <a:latin typeface="Arial"/>
                <a:ea typeface="Arial"/>
              </a:rPr>
              <a:t>January</a:t>
            </a:r>
            <a:r>
              <a:rPr lang="da-DK" sz="1100" b="0" strike="noStrike" spc="-1" dirty="0">
                <a:solidFill>
                  <a:srgbClr val="000000"/>
                </a:solidFill>
                <a:latin typeface="Arial"/>
                <a:ea typeface="Arial"/>
              </a:rPr>
              <a:t> of 1998.)</a:t>
            </a:r>
          </a:p>
          <a:p>
            <a:pPr marL="216000" indent="-216000">
              <a:lnSpc>
                <a:spcPct val="100000"/>
              </a:lnSpc>
              <a:tabLst>
                <a:tab pos="0" algn="l"/>
              </a:tabLst>
            </a:pPr>
            <a:endParaRPr lang="da-DK" sz="1100" b="0" strike="noStrike" spc="-1" dirty="0">
              <a:solidFill>
                <a:srgbClr val="000000"/>
              </a:solidFill>
              <a:latin typeface="Arial"/>
              <a:ea typeface="Arial"/>
            </a:endParaRPr>
          </a:p>
          <a:p>
            <a:pPr marL="216000" indent="-216000">
              <a:lnSpc>
                <a:spcPct val="100000"/>
              </a:lnSpc>
              <a:tabLst>
                <a:tab pos="0" algn="l"/>
              </a:tabLst>
            </a:pPr>
            <a:r>
              <a:rPr lang="da-DK" sz="1100" b="0" strike="noStrike" spc="-1" dirty="0" err="1">
                <a:solidFill>
                  <a:srgbClr val="000000"/>
                </a:solidFill>
                <a:latin typeface="Arial"/>
                <a:ea typeface="Arial"/>
              </a:rPr>
              <a:t>Define</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what</a:t>
            </a:r>
            <a:r>
              <a:rPr lang="da-DK" sz="1100" b="0" strike="noStrike" spc="-1" dirty="0">
                <a:solidFill>
                  <a:srgbClr val="000000"/>
                </a:solidFill>
                <a:latin typeface="Arial"/>
                <a:ea typeface="Arial"/>
              </a:rPr>
              <a:t> a </a:t>
            </a:r>
            <a:r>
              <a:rPr lang="da-DK" sz="1100" b="0" strike="noStrike" spc="-1" dirty="0" err="1">
                <a:solidFill>
                  <a:srgbClr val="000000"/>
                </a:solidFill>
                <a:latin typeface="Arial"/>
                <a:ea typeface="Arial"/>
              </a:rPr>
              <a:t>lock</a:t>
            </a:r>
            <a:r>
              <a:rPr lang="da-DK" sz="1100" b="0" strike="noStrike" spc="-1" dirty="0">
                <a:solidFill>
                  <a:srgbClr val="000000"/>
                </a:solidFill>
                <a:latin typeface="Arial"/>
                <a:ea typeface="Arial"/>
              </a:rPr>
              <a:t> is, </a:t>
            </a:r>
            <a:r>
              <a:rPr lang="da-DK" sz="1100" b="0" strike="noStrike" spc="-1" dirty="0" err="1">
                <a:solidFill>
                  <a:srgbClr val="000000"/>
                </a:solidFill>
                <a:latin typeface="Arial"/>
                <a:ea typeface="Arial"/>
              </a:rPr>
              <a:t>keep</a:t>
            </a:r>
            <a:r>
              <a:rPr lang="da-DK" sz="1100" b="0" strike="noStrike" spc="-1" dirty="0">
                <a:solidFill>
                  <a:srgbClr val="000000"/>
                </a:solidFill>
                <a:latin typeface="Arial"/>
                <a:ea typeface="Arial"/>
              </a:rPr>
              <a:t> the </a:t>
            </a:r>
            <a:r>
              <a:rPr lang="da-DK" sz="1100" b="0" strike="noStrike" spc="-1" dirty="0" err="1">
                <a:solidFill>
                  <a:srgbClr val="000000"/>
                </a:solidFill>
                <a:latin typeface="Arial"/>
                <a:ea typeface="Arial"/>
              </a:rPr>
              <a:t>kitchen</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analogy</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it’s</a:t>
            </a:r>
            <a:r>
              <a:rPr lang="da-DK" sz="1100" b="0" strike="noStrike" spc="-1" dirty="0">
                <a:solidFill>
                  <a:srgbClr val="000000"/>
                </a:solidFill>
                <a:latin typeface="Arial"/>
                <a:ea typeface="Arial"/>
              </a:rPr>
              <a:t> a </a:t>
            </a:r>
            <a:r>
              <a:rPr lang="da-DK" sz="1100" b="0" strike="noStrike" spc="-1" dirty="0" err="1">
                <a:solidFill>
                  <a:srgbClr val="000000"/>
                </a:solidFill>
                <a:latin typeface="Arial"/>
                <a:ea typeface="Arial"/>
              </a:rPr>
              <a:t>good</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one</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mutex</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lock</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mutual</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exclusion</a:t>
            </a:r>
            <a:r>
              <a:rPr lang="da-DK" sz="1100" b="0" strike="noStrike" spc="-1" dirty="0">
                <a:solidFill>
                  <a:srgbClr val="000000"/>
                </a:solidFill>
                <a:latin typeface="Arial"/>
                <a:ea typeface="Arial"/>
              </a:rPr>
              <a:t>). “The </a:t>
            </a:r>
            <a:r>
              <a:rPr lang="da-DK" sz="1100" b="0" strike="noStrike" spc="-1" dirty="0" err="1">
                <a:solidFill>
                  <a:srgbClr val="000000"/>
                </a:solidFill>
                <a:latin typeface="Arial"/>
                <a:ea typeface="Arial"/>
              </a:rPr>
              <a:t>lock</a:t>
            </a:r>
            <a:r>
              <a:rPr lang="da-DK" sz="1100" b="0" strike="noStrike" spc="-1" dirty="0">
                <a:solidFill>
                  <a:srgbClr val="000000"/>
                </a:solidFill>
                <a:latin typeface="Arial"/>
                <a:ea typeface="Arial"/>
              </a:rPr>
              <a:t> is </a:t>
            </a:r>
            <a:r>
              <a:rPr lang="da-DK" sz="1100" b="0" strike="noStrike" spc="-1" dirty="0" err="1">
                <a:solidFill>
                  <a:srgbClr val="000000"/>
                </a:solidFill>
                <a:latin typeface="Arial"/>
                <a:ea typeface="Arial"/>
              </a:rPr>
              <a:t>explicitly</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released</a:t>
            </a:r>
            <a:r>
              <a:rPr lang="da-DK" sz="1100" b="0" strike="noStrike" spc="-1" dirty="0">
                <a:solidFill>
                  <a:srgbClr val="000000"/>
                </a:solidFill>
                <a:latin typeface="Arial"/>
                <a:ea typeface="Arial"/>
              </a:rPr>
              <a:t> and re-</a:t>
            </a:r>
            <a:r>
              <a:rPr lang="da-DK" sz="1100" b="0" strike="noStrike" spc="-1" dirty="0" err="1">
                <a:solidFill>
                  <a:srgbClr val="000000"/>
                </a:solidFill>
                <a:latin typeface="Arial"/>
                <a:ea typeface="Arial"/>
              </a:rPr>
              <a:t>acquired</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periodically</a:t>
            </a:r>
            <a:r>
              <a:rPr lang="da-DK" sz="1100" b="0" strike="noStrike" spc="-1" dirty="0">
                <a:solidFill>
                  <a:srgbClr val="000000"/>
                </a:solidFill>
                <a:latin typeface="Arial"/>
                <a:ea typeface="Arial"/>
              </a:rPr>
              <a:t> by </a:t>
            </a:r>
            <a:r>
              <a:rPr lang="da-DK" sz="1100" b="0" strike="noStrike" spc="-1" dirty="0" err="1">
                <a:solidFill>
                  <a:srgbClr val="000000"/>
                </a:solidFill>
                <a:latin typeface="Arial"/>
                <a:ea typeface="Arial"/>
              </a:rPr>
              <a:t>each</a:t>
            </a:r>
            <a:r>
              <a:rPr lang="da-DK" sz="1100" b="0" strike="noStrike" spc="-1" dirty="0">
                <a:solidFill>
                  <a:srgbClr val="000000"/>
                </a:solidFill>
                <a:latin typeface="Arial"/>
                <a:ea typeface="Arial"/>
              </a:rPr>
              <a:t> Python </a:t>
            </a:r>
            <a:r>
              <a:rPr lang="da-DK" sz="1100" b="0" strike="noStrike" spc="-1" dirty="0" err="1">
                <a:solidFill>
                  <a:srgbClr val="000000"/>
                </a:solidFill>
                <a:latin typeface="Arial"/>
                <a:ea typeface="Arial"/>
              </a:rPr>
              <a:t>thread</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specifically</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after</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approximately</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every</a:t>
            </a:r>
            <a:r>
              <a:rPr lang="da-DK" sz="1100" b="0" strike="noStrike" spc="-1" dirty="0">
                <a:solidFill>
                  <a:srgbClr val="000000"/>
                </a:solidFill>
                <a:latin typeface="Arial"/>
                <a:ea typeface="Arial"/>
              </a:rPr>
              <a:t> 100 </a:t>
            </a:r>
            <a:r>
              <a:rPr lang="da-DK" sz="1100" b="0" strike="noStrike" spc="-1" dirty="0" err="1">
                <a:solidFill>
                  <a:srgbClr val="000000"/>
                </a:solidFill>
                <a:latin typeface="Arial"/>
                <a:ea typeface="Arial"/>
              </a:rPr>
              <a:t>bytecode</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instructions</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executed</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within</a:t>
            </a:r>
            <a:r>
              <a:rPr lang="da-DK" sz="1100" b="0" strike="noStrike" spc="-1" dirty="0">
                <a:solidFill>
                  <a:srgbClr val="000000"/>
                </a:solidFill>
                <a:latin typeface="Arial"/>
                <a:ea typeface="Arial"/>
              </a:rPr>
              <a:t> the interpreter. This </a:t>
            </a:r>
            <a:r>
              <a:rPr lang="da-DK" sz="1100" b="0" strike="noStrike" spc="-1" dirty="0" err="1">
                <a:solidFill>
                  <a:srgbClr val="000000"/>
                </a:solidFill>
                <a:latin typeface="Arial"/>
                <a:ea typeface="Arial"/>
              </a:rPr>
              <a:t>allows</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other</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threads</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within</a:t>
            </a:r>
            <a:r>
              <a:rPr lang="da-DK" sz="1100" b="0" strike="noStrike" spc="-1" dirty="0">
                <a:solidFill>
                  <a:srgbClr val="000000"/>
                </a:solidFill>
                <a:latin typeface="Arial"/>
                <a:ea typeface="Arial"/>
              </a:rPr>
              <a:t> the Python </a:t>
            </a:r>
            <a:r>
              <a:rPr lang="da-DK" sz="1100" b="0" strike="noStrike" spc="-1" dirty="0" err="1">
                <a:solidFill>
                  <a:srgbClr val="000000"/>
                </a:solidFill>
                <a:latin typeface="Arial"/>
                <a:ea typeface="Arial"/>
              </a:rPr>
              <a:t>process</a:t>
            </a:r>
            <a:r>
              <a:rPr lang="da-DK" sz="1100" b="0" strike="noStrike" spc="-1" dirty="0">
                <a:solidFill>
                  <a:srgbClr val="000000"/>
                </a:solidFill>
                <a:latin typeface="Arial"/>
                <a:ea typeface="Arial"/>
              </a:rPr>
              <a:t> to run, </a:t>
            </a:r>
            <a:r>
              <a:rPr lang="da-DK" sz="1100" b="0" strike="noStrike" spc="-1" dirty="0" err="1">
                <a:solidFill>
                  <a:srgbClr val="000000"/>
                </a:solidFill>
                <a:latin typeface="Arial"/>
                <a:ea typeface="Arial"/>
              </a:rPr>
              <a:t>if</a:t>
            </a:r>
            <a:r>
              <a:rPr lang="da-DK" sz="1100" b="0" strike="noStrike" spc="-1" dirty="0">
                <a:solidFill>
                  <a:srgbClr val="000000"/>
                </a:solidFill>
                <a:latin typeface="Arial"/>
                <a:ea typeface="Arial"/>
              </a:rPr>
              <a:t> present.</a:t>
            </a:r>
            <a:endParaRPr lang="en-US" sz="1100" b="0" strike="noStrike" spc="-1" dirty="0">
              <a:latin typeface="Arial"/>
            </a:endParaRPr>
          </a:p>
          <a:p>
            <a:pPr marL="216000" indent="-216000">
              <a:lnSpc>
                <a:spcPct val="100000"/>
              </a:lnSpc>
              <a:tabLst>
                <a:tab pos="0" algn="l"/>
              </a:tabLst>
            </a:pPr>
            <a:endParaRPr lang="en-US" sz="1100" b="0" strike="noStrike" spc="-1" dirty="0">
              <a:latin typeface="Arial"/>
            </a:endParaRPr>
          </a:p>
          <a:p>
            <a:pPr marL="216000" indent="-216000">
              <a:lnSpc>
                <a:spcPct val="100000"/>
              </a:lnSpc>
              <a:tabLst>
                <a:tab pos="0" algn="l"/>
              </a:tabLst>
            </a:pPr>
            <a:r>
              <a:rPr lang="da-DK" sz="1100" b="0" strike="noStrike" spc="-1" dirty="0">
                <a:solidFill>
                  <a:srgbClr val="000000"/>
                </a:solidFill>
                <a:latin typeface="Arial"/>
                <a:ea typeface="Arial"/>
              </a:rPr>
              <a:t>The </a:t>
            </a:r>
            <a:r>
              <a:rPr lang="da-DK" sz="1100" b="0" strike="noStrike" spc="-1" dirty="0" err="1">
                <a:solidFill>
                  <a:srgbClr val="000000"/>
                </a:solidFill>
                <a:latin typeface="Arial"/>
                <a:ea typeface="Arial"/>
              </a:rPr>
              <a:t>lock</a:t>
            </a:r>
            <a:r>
              <a:rPr lang="da-DK" sz="1100" b="0" strike="noStrike" spc="-1" dirty="0">
                <a:solidFill>
                  <a:srgbClr val="000000"/>
                </a:solidFill>
                <a:latin typeface="Arial"/>
                <a:ea typeface="Arial"/>
              </a:rPr>
              <a:t> is </a:t>
            </a:r>
            <a:r>
              <a:rPr lang="da-DK" sz="1100" b="0" strike="noStrike" spc="-1" dirty="0" err="1">
                <a:solidFill>
                  <a:srgbClr val="000000"/>
                </a:solidFill>
                <a:latin typeface="Arial"/>
                <a:ea typeface="Arial"/>
              </a:rPr>
              <a:t>also</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released</a:t>
            </a:r>
            <a:r>
              <a:rPr lang="da-DK" sz="1100" b="0" strike="noStrike" spc="-1" dirty="0">
                <a:solidFill>
                  <a:srgbClr val="000000"/>
                </a:solidFill>
                <a:latin typeface="Arial"/>
                <a:ea typeface="Arial"/>
              </a:rPr>
              <a:t> in </a:t>
            </a:r>
            <a:r>
              <a:rPr lang="da-DK" sz="1100" b="0" strike="noStrike" spc="-1" dirty="0" err="1">
                <a:solidFill>
                  <a:srgbClr val="000000"/>
                </a:solidFill>
                <a:latin typeface="Arial"/>
                <a:ea typeface="Arial"/>
              </a:rPr>
              <a:t>some</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circumstances</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allowing</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other</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threads</a:t>
            </a:r>
            <a:r>
              <a:rPr lang="da-DK" sz="1100" b="0" strike="noStrike" spc="-1" dirty="0">
                <a:solidFill>
                  <a:srgbClr val="000000"/>
                </a:solidFill>
                <a:latin typeface="Arial"/>
                <a:ea typeface="Arial"/>
              </a:rPr>
              <a:t> to run.</a:t>
            </a:r>
            <a:endParaRPr lang="en-US" sz="1100" b="0" strike="noStrike" spc="-1" dirty="0">
              <a:latin typeface="Arial"/>
            </a:endParaRPr>
          </a:p>
          <a:p>
            <a:pPr marL="216000" indent="-216000">
              <a:lnSpc>
                <a:spcPct val="100000"/>
              </a:lnSpc>
              <a:tabLst>
                <a:tab pos="0" algn="l"/>
              </a:tabLst>
            </a:pPr>
            <a:endParaRPr lang="en-US" sz="1100" b="0" strike="noStrike" spc="-1" dirty="0">
              <a:latin typeface="Arial"/>
            </a:endParaRPr>
          </a:p>
          <a:p>
            <a:pPr marL="216000" indent="-216000">
              <a:lnSpc>
                <a:spcPct val="100000"/>
              </a:lnSpc>
              <a:tabLst>
                <a:tab pos="0" algn="l"/>
              </a:tabLst>
            </a:pPr>
            <a:r>
              <a:rPr lang="da-DK" sz="1100" b="0" strike="noStrike" spc="-1" dirty="0">
                <a:solidFill>
                  <a:srgbClr val="000000"/>
                </a:solidFill>
                <a:latin typeface="Arial"/>
                <a:ea typeface="Arial"/>
              </a:rPr>
              <a:t>An </a:t>
            </a:r>
            <a:r>
              <a:rPr lang="da-DK" sz="1100" b="0" strike="noStrike" spc="-1" dirty="0" err="1">
                <a:solidFill>
                  <a:srgbClr val="000000"/>
                </a:solidFill>
                <a:latin typeface="Arial"/>
                <a:ea typeface="Arial"/>
              </a:rPr>
              <a:t>important</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example</a:t>
            </a:r>
            <a:r>
              <a:rPr lang="da-DK" sz="1100" b="0" strike="noStrike" spc="-1" dirty="0">
                <a:solidFill>
                  <a:srgbClr val="000000"/>
                </a:solidFill>
                <a:latin typeface="Arial"/>
                <a:ea typeface="Arial"/>
              </a:rPr>
              <a:t> is </a:t>
            </a:r>
            <a:r>
              <a:rPr lang="da-DK" sz="1100" b="0" strike="noStrike" spc="-1" dirty="0" err="1">
                <a:solidFill>
                  <a:srgbClr val="000000"/>
                </a:solidFill>
                <a:latin typeface="Arial"/>
                <a:ea typeface="Arial"/>
              </a:rPr>
              <a:t>when</a:t>
            </a:r>
            <a:r>
              <a:rPr lang="da-DK" sz="1100" b="0" strike="noStrike" spc="-1" dirty="0">
                <a:solidFill>
                  <a:srgbClr val="000000"/>
                </a:solidFill>
                <a:latin typeface="Arial"/>
                <a:ea typeface="Arial"/>
              </a:rPr>
              <a:t> a </a:t>
            </a:r>
            <a:r>
              <a:rPr lang="da-DK" sz="1100" b="0" strike="noStrike" spc="-1" dirty="0" err="1">
                <a:solidFill>
                  <a:srgbClr val="000000"/>
                </a:solidFill>
                <a:latin typeface="Arial"/>
                <a:ea typeface="Arial"/>
              </a:rPr>
              <a:t>thread</a:t>
            </a:r>
            <a:r>
              <a:rPr lang="da-DK" sz="1100" b="0" strike="noStrike" spc="-1" dirty="0">
                <a:solidFill>
                  <a:srgbClr val="000000"/>
                </a:solidFill>
                <a:latin typeface="Arial"/>
                <a:ea typeface="Arial"/>
              </a:rPr>
              <a:t> performs an I/O operation, </a:t>
            </a:r>
            <a:r>
              <a:rPr lang="da-DK" sz="1100" b="0" strike="noStrike" spc="-1" dirty="0" err="1">
                <a:solidFill>
                  <a:srgbClr val="000000"/>
                </a:solidFill>
                <a:latin typeface="Arial"/>
                <a:ea typeface="Arial"/>
              </a:rPr>
              <a:t>such</a:t>
            </a:r>
            <a:r>
              <a:rPr lang="da-DK" sz="1100" b="0" strike="noStrike" spc="-1" dirty="0">
                <a:solidFill>
                  <a:srgbClr val="000000"/>
                </a:solidFill>
                <a:latin typeface="Arial"/>
                <a:ea typeface="Arial"/>
              </a:rPr>
              <a:t> as </a:t>
            </a:r>
            <a:r>
              <a:rPr lang="da-DK" sz="1100" b="0" strike="noStrike" spc="-1" dirty="0" err="1">
                <a:solidFill>
                  <a:srgbClr val="000000"/>
                </a:solidFill>
                <a:latin typeface="Arial"/>
                <a:ea typeface="Arial"/>
              </a:rPr>
              <a:t>reading</a:t>
            </a:r>
            <a:r>
              <a:rPr lang="da-DK" sz="1100" b="0" strike="noStrike" spc="-1" dirty="0">
                <a:solidFill>
                  <a:srgbClr val="000000"/>
                </a:solidFill>
                <a:latin typeface="Arial"/>
                <a:ea typeface="Arial"/>
              </a:rPr>
              <a:t> or </a:t>
            </a:r>
            <a:r>
              <a:rPr lang="da-DK" sz="1100" b="0" strike="noStrike" spc="-1" dirty="0" err="1">
                <a:solidFill>
                  <a:srgbClr val="000000"/>
                </a:solidFill>
                <a:latin typeface="Arial"/>
                <a:ea typeface="Arial"/>
              </a:rPr>
              <a:t>writing</a:t>
            </a:r>
            <a:r>
              <a:rPr lang="da-DK" sz="1100" b="0" strike="noStrike" spc="-1" dirty="0">
                <a:solidFill>
                  <a:srgbClr val="000000"/>
                </a:solidFill>
                <a:latin typeface="Arial"/>
                <a:ea typeface="Arial"/>
              </a:rPr>
              <a:t> from an </a:t>
            </a:r>
            <a:r>
              <a:rPr lang="da-DK" sz="1100" b="0" strike="noStrike" spc="-1" dirty="0" err="1">
                <a:solidFill>
                  <a:srgbClr val="000000"/>
                </a:solidFill>
                <a:latin typeface="Arial"/>
                <a:ea typeface="Arial"/>
              </a:rPr>
              <a:t>external</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resource</a:t>
            </a:r>
            <a:r>
              <a:rPr lang="da-DK" sz="1100" b="0" strike="noStrike" spc="-1" dirty="0">
                <a:solidFill>
                  <a:srgbClr val="000000"/>
                </a:solidFill>
                <a:latin typeface="Arial"/>
                <a:ea typeface="Arial"/>
              </a:rPr>
              <a:t> like a file, </a:t>
            </a:r>
            <a:r>
              <a:rPr lang="da-DK" sz="1100" b="0" strike="noStrike" spc="-1" dirty="0" err="1">
                <a:solidFill>
                  <a:srgbClr val="000000"/>
                </a:solidFill>
                <a:latin typeface="Arial"/>
                <a:ea typeface="Arial"/>
              </a:rPr>
              <a:t>socket</a:t>
            </a:r>
            <a:r>
              <a:rPr lang="da-DK" sz="1100" b="0" strike="noStrike" spc="-1" dirty="0">
                <a:solidFill>
                  <a:srgbClr val="000000"/>
                </a:solidFill>
                <a:latin typeface="Arial"/>
                <a:ea typeface="Arial"/>
              </a:rPr>
              <a:t>, or </a:t>
            </a:r>
            <a:r>
              <a:rPr lang="da-DK" sz="1100" b="0" strike="noStrike" spc="-1" dirty="0" err="1">
                <a:solidFill>
                  <a:srgbClr val="000000"/>
                </a:solidFill>
                <a:latin typeface="Arial"/>
                <a:ea typeface="Arial"/>
              </a:rPr>
              <a:t>device</a:t>
            </a:r>
            <a:r>
              <a:rPr lang="da-DK" sz="1100" b="0" strike="noStrike" spc="-1" dirty="0">
                <a:solidFill>
                  <a:srgbClr val="000000"/>
                </a:solidFill>
                <a:latin typeface="Arial"/>
                <a:ea typeface="Arial"/>
              </a:rPr>
              <a:t>.</a:t>
            </a:r>
            <a:endParaRPr lang="en-US" sz="1100" b="0" strike="noStrike" spc="-1" dirty="0">
              <a:latin typeface="Arial"/>
            </a:endParaRPr>
          </a:p>
          <a:p>
            <a:pPr marL="216000" indent="-216000">
              <a:lnSpc>
                <a:spcPct val="100000"/>
              </a:lnSpc>
              <a:tabLst>
                <a:tab pos="0" algn="l"/>
              </a:tabLst>
            </a:pPr>
            <a:endParaRPr lang="en-US" sz="1100" b="0" strike="noStrike" spc="-1" dirty="0">
              <a:latin typeface="Arial"/>
            </a:endParaRPr>
          </a:p>
          <a:p>
            <a:pPr marL="216000" indent="-216000">
              <a:lnSpc>
                <a:spcPct val="100000"/>
              </a:lnSpc>
              <a:tabLst>
                <a:tab pos="0" algn="l"/>
              </a:tabLst>
            </a:pPr>
            <a:r>
              <a:rPr lang="da-DK" sz="1100" b="0" strike="noStrike" spc="-1" dirty="0">
                <a:solidFill>
                  <a:srgbClr val="000000"/>
                </a:solidFill>
                <a:latin typeface="Arial"/>
                <a:ea typeface="Arial"/>
              </a:rPr>
              <a:t>The </a:t>
            </a:r>
            <a:r>
              <a:rPr lang="da-DK" sz="1100" b="0" strike="noStrike" spc="-1" dirty="0" err="1">
                <a:solidFill>
                  <a:srgbClr val="000000"/>
                </a:solidFill>
                <a:latin typeface="Arial"/>
                <a:ea typeface="Arial"/>
              </a:rPr>
              <a:t>lock</a:t>
            </a:r>
            <a:r>
              <a:rPr lang="da-DK" sz="1100" b="0" strike="noStrike" spc="-1" dirty="0">
                <a:solidFill>
                  <a:srgbClr val="000000"/>
                </a:solidFill>
                <a:latin typeface="Arial"/>
                <a:ea typeface="Arial"/>
              </a:rPr>
              <a:t> is </a:t>
            </a:r>
            <a:r>
              <a:rPr lang="da-DK" sz="1100" b="0" strike="noStrike" spc="-1" dirty="0" err="1">
                <a:solidFill>
                  <a:srgbClr val="000000"/>
                </a:solidFill>
                <a:latin typeface="Arial"/>
                <a:ea typeface="Arial"/>
              </a:rPr>
              <a:t>also</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explicitly</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released</a:t>
            </a:r>
            <a:r>
              <a:rPr lang="da-DK" sz="1100" b="0" strike="noStrike" spc="-1" dirty="0">
                <a:solidFill>
                  <a:srgbClr val="000000"/>
                </a:solidFill>
                <a:latin typeface="Arial"/>
                <a:ea typeface="Arial"/>
              </a:rPr>
              <a:t> by </a:t>
            </a:r>
            <a:r>
              <a:rPr lang="da-DK" sz="1100" b="0" strike="noStrike" spc="-1" dirty="0" err="1">
                <a:solidFill>
                  <a:srgbClr val="000000"/>
                </a:solidFill>
                <a:latin typeface="Arial"/>
                <a:ea typeface="Arial"/>
              </a:rPr>
              <a:t>some</a:t>
            </a:r>
            <a:r>
              <a:rPr lang="da-DK" sz="1100" b="0" strike="noStrike" spc="-1" dirty="0">
                <a:solidFill>
                  <a:srgbClr val="000000"/>
                </a:solidFill>
                <a:latin typeface="Arial"/>
                <a:ea typeface="Arial"/>
              </a:rPr>
              <a:t> third-party Python </a:t>
            </a:r>
            <a:r>
              <a:rPr lang="da-DK" sz="1100" b="0" strike="noStrike" spc="-1" dirty="0" err="1">
                <a:solidFill>
                  <a:srgbClr val="000000"/>
                </a:solidFill>
                <a:latin typeface="Arial"/>
                <a:ea typeface="Arial"/>
              </a:rPr>
              <a:t>libraries</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when</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performing</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computationally</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expensive</a:t>
            </a:r>
            <a:r>
              <a:rPr lang="da-DK" sz="1100" b="0" strike="noStrike" spc="-1" dirty="0">
                <a:solidFill>
                  <a:srgbClr val="000000"/>
                </a:solidFill>
                <a:latin typeface="Arial"/>
                <a:ea typeface="Arial"/>
              </a:rPr>
              <a:t> operations in C-</a:t>
            </a:r>
            <a:r>
              <a:rPr lang="da-DK" sz="1100" b="0" strike="noStrike" spc="-1" dirty="0" err="1">
                <a:solidFill>
                  <a:srgbClr val="000000"/>
                </a:solidFill>
                <a:latin typeface="Arial"/>
                <a:ea typeface="Arial"/>
              </a:rPr>
              <a:t>code</a:t>
            </a:r>
            <a:r>
              <a:rPr lang="da-DK" sz="1100" b="0" strike="noStrike" spc="-1" dirty="0">
                <a:solidFill>
                  <a:srgbClr val="000000"/>
                </a:solidFill>
                <a:latin typeface="Arial"/>
                <a:ea typeface="Arial"/>
              </a:rPr>
              <a:t>.”</a:t>
            </a:r>
            <a:endParaRPr lang="en-US" sz="1100" b="0" strike="noStrike" spc="-1" dirty="0">
              <a:latin typeface="Arial"/>
            </a:endParaRPr>
          </a:p>
        </p:txBody>
      </p:sp>
    </p:spTree>
    <p:extLst>
      <p:ext uri="{BB962C8B-B14F-4D97-AF65-F5344CB8AC3E}">
        <p14:creationId xmlns:p14="http://schemas.microsoft.com/office/powerpoint/2010/main" val="26926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r>
              <a:rPr lang="en-US" dirty="0"/>
              <a:t>Back to our </a:t>
            </a:r>
            <a:r>
              <a:rPr lang="en-US" dirty="0" err="1"/>
              <a:t>dakos</a:t>
            </a:r>
            <a:r>
              <a:rPr lang="en-US" dirty="0"/>
              <a:t> program -- we have the red team who is doing some of the </a:t>
            </a:r>
            <a:r>
              <a:rPr lang="en-US" dirty="0" err="1"/>
              <a:t>dakos</a:t>
            </a:r>
            <a:r>
              <a:rPr lang="en-US" dirty="0"/>
              <a:t> tasks, and they have some reserved countertop space. But because of the GIL, only 1 red chef can execute at a time! So we add the purple team, who can also have 1 chef working at a time. And the purple team also has some reserved countertop space.</a:t>
            </a:r>
          </a:p>
          <a:p>
            <a:endParaRPr lang="en-US" dirty="0"/>
          </a:p>
          <a:p>
            <a:r>
              <a:rPr lang="en-US" dirty="0"/>
              <a:t>Because 2 chefs can work at the same time, we can make our </a:t>
            </a:r>
            <a:r>
              <a:rPr lang="en-US" dirty="0" err="1"/>
              <a:t>dakos</a:t>
            </a:r>
            <a:r>
              <a:rPr lang="en-US" dirty="0"/>
              <a:t> faster. BUT each team has their own countertop space, the boss does not let them share with each other. STUPID BOXES. So the recipe needs to be duplicated. And it takes the boss longer to set up the kitchen.</a:t>
            </a:r>
          </a:p>
          <a:p>
            <a:endParaRPr lang="en-US" dirty="0"/>
          </a:p>
          <a:p>
            <a:r>
              <a:rPr lang="en-US" dirty="0"/>
              <a:t>So using multiple process increases memory usage and has higher computational overhead for spinning up.</a:t>
            </a:r>
          </a:p>
        </p:txBody>
      </p:sp>
      <p:sp>
        <p:nvSpPr>
          <p:cNvPr id="4" name="Slide Number Placeholder 3"/>
          <p:cNvSpPr>
            <a:spLocks noGrp="1"/>
          </p:cNvSpPr>
          <p:nvPr>
            <p:ph type="sldNum"/>
          </p:nvPr>
        </p:nvSpPr>
        <p:spPr/>
        <p:txBody>
          <a:bodyPr/>
          <a:lstStyle/>
          <a:p>
            <a:pPr algn="r"/>
            <a:fld id="{A5865A5E-D1CD-4523-BF44-176C45C54304}" type="slidenum">
              <a:rPr lang="en-US" sz="1400" b="0" strike="noStrike" spc="-1" smtClean="0">
                <a:latin typeface="Times New Roman"/>
              </a:rPr>
              <a:t>18</a:t>
            </a:fld>
            <a:endParaRPr lang="en-US" sz="1400" b="0" strike="noStrike" spc="-1">
              <a:latin typeface="Times New Roman"/>
            </a:endParaRPr>
          </a:p>
        </p:txBody>
      </p:sp>
    </p:spTree>
    <p:extLst>
      <p:ext uri="{BB962C8B-B14F-4D97-AF65-F5344CB8AC3E}">
        <p14:creationId xmlns:p14="http://schemas.microsoft.com/office/powerpoint/2010/main" val="3829801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r>
              <a:rPr lang="en-US" dirty="0"/>
              <a:t>https://create.kahoot.it/share/multithreading-or-multiprocessing/420c5efc-305b-4d6e-8790-fa037b8df9a6</a:t>
            </a:r>
          </a:p>
        </p:txBody>
      </p:sp>
      <p:sp>
        <p:nvSpPr>
          <p:cNvPr id="4" name="Slide Number Placeholder 3"/>
          <p:cNvSpPr>
            <a:spLocks noGrp="1"/>
          </p:cNvSpPr>
          <p:nvPr>
            <p:ph type="sldNum"/>
          </p:nvPr>
        </p:nvSpPr>
        <p:spPr/>
        <p:txBody>
          <a:bodyPr/>
          <a:lstStyle/>
          <a:p>
            <a:pPr algn="r"/>
            <a:fld id="{A5865A5E-D1CD-4523-BF44-176C45C54304}" type="slidenum">
              <a:rPr lang="en-US" sz="1400" b="0" strike="noStrike" spc="-1" smtClean="0">
                <a:latin typeface="Times New Roman"/>
              </a:rPr>
              <a:t>19</a:t>
            </a:fld>
            <a:endParaRPr lang="en-US" sz="1400" b="0" strike="noStrike" spc="-1">
              <a:latin typeface="Times New Roman"/>
            </a:endParaRPr>
          </a:p>
        </p:txBody>
      </p:sp>
    </p:spTree>
    <p:extLst>
      <p:ext uri="{BB962C8B-B14F-4D97-AF65-F5344CB8AC3E}">
        <p14:creationId xmlns:p14="http://schemas.microsoft.com/office/powerpoint/2010/main" val="766456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4"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6"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8"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9"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3"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4"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15"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7"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18"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9"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1"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2"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3"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5"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26"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8"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9"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30"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31"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33"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34"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35"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36"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37"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38"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43"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45"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47"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48"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52"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53"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54"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56"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57"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58"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60"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61"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62"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64"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65"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67"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68"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69"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70"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72"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73"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74"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75"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76"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77"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82"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84"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86"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87"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8"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9"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91"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92"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93"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95"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96"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97"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99"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00"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01"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03"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104"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06"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07"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08"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109"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11"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112"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113"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114"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115"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116"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2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21"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2"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23"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25"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126"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7"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28"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30"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31"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132"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34"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135"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36"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38"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39"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40"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42"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143"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45"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46"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47"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148"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50"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151"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152"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153"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154"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155"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5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60"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62"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6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64"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165"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6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67"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68"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69"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70"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171"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72"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73"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174"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75"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7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77"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78"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79"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8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81"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182"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8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84"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85"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86"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187"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88"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89"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190"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191"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192"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193"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194"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97"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98"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9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00"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0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02"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203"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0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05"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0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07"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08"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209"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1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11"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212"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13"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1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15"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16"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17"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18"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19"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220"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2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22"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23"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24"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225"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2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27"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228"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229"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230"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231"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232"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3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37"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38"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39"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4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41"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242"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4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44"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45"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46"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47"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248"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4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50"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251"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52"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5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54"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55"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56"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57"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58"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259"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61"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62"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63"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264"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65"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66"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267"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268"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269"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270"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271"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02729"/>
        </a:solidFill>
        <a:effectLst/>
      </p:bgPr>
    </p:bg>
    <p:spTree>
      <p:nvGrpSpPr>
        <p:cNvPr id="1" name=""/>
        <p:cNvGrpSpPr/>
        <p:nvPr/>
      </p:nvGrpSpPr>
      <p:grpSpPr>
        <a:xfrm>
          <a:off x="0" y="0"/>
          <a:ext cx="0" cy="0"/>
          <a:chOff x="0" y="0"/>
          <a:chExt cx="0" cy="0"/>
        </a:xfrm>
      </p:grpSpPr>
      <p:sp>
        <p:nvSpPr>
          <p:cNvPr id="3" name="CustomShape 1"/>
          <p:cNvSpPr/>
          <p:nvPr/>
        </p:nvSpPr>
        <p:spPr>
          <a:xfrm>
            <a:off x="0" y="2998080"/>
            <a:ext cx="9143280" cy="360"/>
          </a:xfrm>
          <a:custGeom>
            <a:avLst/>
            <a:gdLst/>
            <a:ahLst/>
            <a:cxnLst/>
            <a:rect l="l" t="t" r="r" b="b"/>
            <a:pathLst>
              <a:path w="21600" h="21600">
                <a:moveTo>
                  <a:pt x="0" y="0"/>
                </a:moveTo>
                <a:lnTo>
                  <a:pt x="21600" y="21600"/>
                </a:lnTo>
              </a:path>
            </a:pathLst>
          </a:custGeom>
          <a:noFill/>
          <a:ln w="19080">
            <a:solidFill>
              <a:srgbClr val="63D297"/>
            </a:solidFill>
            <a:round/>
          </a:ln>
        </p:spPr>
        <p:style>
          <a:lnRef idx="0">
            <a:scrgbClr r="0" g="0" b="0"/>
          </a:lnRef>
          <a:fillRef idx="0">
            <a:scrgbClr r="0" g="0" b="0"/>
          </a:fillRef>
          <a:effectRef idx="0">
            <a:scrgbClr r="0" g="0" b="0"/>
          </a:effectRef>
          <a:fontRef idx="minor"/>
        </p:style>
      </p:sp>
      <p:sp>
        <p:nvSpPr>
          <p:cNvPr id="4" name="PlaceHolder 2"/>
          <p:cNvSpPr>
            <a:spLocks noGrp="1"/>
          </p:cNvSpPr>
          <p:nvPr>
            <p:ph type="title"/>
          </p:nvPr>
        </p:nvSpPr>
        <p:spPr>
          <a:xfrm>
            <a:off x="311760" y="444960"/>
            <a:ext cx="8519760" cy="57204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2" name="PlaceHolder 3"/>
          <p:cNvSpPr>
            <a:spLocks noGrp="1"/>
          </p:cNvSpPr>
          <p:nvPr>
            <p:ph type="body"/>
          </p:nvPr>
        </p:nvSpPr>
        <p:spPr>
          <a:xfrm>
            <a:off x="457200" y="1203480"/>
            <a:ext cx="8229240" cy="2982960"/>
          </a:xfrm>
          <a:prstGeom prst="rect">
            <a:avLst/>
          </a:prstGeom>
        </p:spPr>
        <p:txBody>
          <a:bodyPr lIns="0" tIns="0" rIns="0" bIns="0">
            <a:normAutofit/>
          </a:bodyPr>
          <a:lstStyle/>
          <a:p>
            <a:pPr marL="432000" indent="-324000">
              <a:spcBef>
                <a:spcPts val="1417"/>
              </a:spcBef>
              <a:buClr>
                <a:srgbClr val="FFFFFF"/>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FFFFFF"/>
              </a:buClr>
              <a:buSzPct val="75000"/>
              <a:buFont typeface="Symbol" charset="2"/>
              <a:buChar char=""/>
            </a:pPr>
            <a:r>
              <a:rPr lang="en-US" sz="2800" b="0" strike="noStrike" spc="-1">
                <a:latin typeface="Arial"/>
              </a:rPr>
              <a:t>Second Outline Level</a:t>
            </a:r>
          </a:p>
          <a:p>
            <a:pPr marL="1296000" lvl="2" indent="-288000">
              <a:spcBef>
                <a:spcPts val="850"/>
              </a:spcBef>
              <a:buClr>
                <a:srgbClr val="FFFFFF"/>
              </a:buClr>
              <a:buSzPct val="45000"/>
              <a:buFont typeface="Wingdings" charset="2"/>
              <a:buChar char=""/>
            </a:pPr>
            <a:r>
              <a:rPr lang="en-US" sz="2400" b="0" strike="noStrike" spc="-1">
                <a:latin typeface="Arial"/>
              </a:rPr>
              <a:t>Third Outline Level</a:t>
            </a:r>
          </a:p>
          <a:p>
            <a:pPr marL="1728000" lvl="3" indent="-216000">
              <a:spcBef>
                <a:spcPts val="567"/>
              </a:spcBef>
              <a:buClr>
                <a:srgbClr val="FFFFFF"/>
              </a:buClr>
              <a:buSzPct val="75000"/>
              <a:buFont typeface="Symbol" charset="2"/>
              <a:buChar char=""/>
            </a:pPr>
            <a:r>
              <a:rPr lang="en-US" sz="2000" b="0" strike="noStrike" spc="-1">
                <a:latin typeface="Arial"/>
              </a:rPr>
              <a:t>Fourth Outline Level</a:t>
            </a:r>
          </a:p>
          <a:p>
            <a:pPr marL="2160000" lvl="4" indent="-216000">
              <a:spcBef>
                <a:spcPts val="283"/>
              </a:spcBef>
              <a:buClr>
                <a:srgbClr val="FFFFFF"/>
              </a:buClr>
              <a:buSzPct val="45000"/>
              <a:buFont typeface="Wingdings" charset="2"/>
              <a:buChar char=""/>
            </a:pPr>
            <a:r>
              <a:rPr lang="en-US" sz="2000" b="0" strike="noStrike" spc="-1">
                <a:latin typeface="Arial"/>
              </a:rPr>
              <a:t>Fifth Outline Level</a:t>
            </a:r>
          </a:p>
          <a:p>
            <a:pPr marL="2592000" lvl="5" indent="-216000">
              <a:spcBef>
                <a:spcPts val="283"/>
              </a:spcBef>
              <a:buClr>
                <a:srgbClr val="FFFFFF"/>
              </a:buClr>
              <a:buSzPct val="45000"/>
              <a:buFont typeface="Wingdings" charset="2"/>
              <a:buChar char=""/>
            </a:pPr>
            <a:r>
              <a:rPr lang="en-US" sz="2000" b="0" strike="noStrike" spc="-1">
                <a:latin typeface="Arial"/>
              </a:rPr>
              <a:t>Sixth Outline Level</a:t>
            </a:r>
          </a:p>
          <a:p>
            <a:pPr marL="3024000" lvl="6" indent="-216000">
              <a:spcBef>
                <a:spcPts val="283"/>
              </a:spcBef>
              <a:buClr>
                <a:srgbClr val="FFFFFF"/>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 name="CustomShape 1"/>
          <p:cNvSpPr/>
          <p:nvPr/>
        </p:nvSpPr>
        <p:spPr>
          <a:xfrm>
            <a:off x="0" y="5045760"/>
            <a:ext cx="9143280" cy="97200"/>
          </a:xfrm>
          <a:prstGeom prst="rect">
            <a:avLst/>
          </a:prstGeom>
          <a:solidFill>
            <a:srgbClr val="63D297"/>
          </a:solidFill>
          <a:ln>
            <a:noFill/>
          </a:ln>
        </p:spPr>
        <p:style>
          <a:lnRef idx="0">
            <a:scrgbClr r="0" g="0" b="0"/>
          </a:lnRef>
          <a:fillRef idx="0">
            <a:scrgbClr r="0" g="0" b="0"/>
          </a:fillRef>
          <a:effectRef idx="0">
            <a:scrgbClr r="0" g="0" b="0"/>
          </a:effectRef>
          <a:fontRef idx="minor"/>
        </p:style>
      </p:sp>
      <p:sp>
        <p:nvSpPr>
          <p:cNvPr id="40" name="PlaceHolder 2"/>
          <p:cNvSpPr>
            <a:spLocks noGrp="1"/>
          </p:cNvSpPr>
          <p:nvPr>
            <p:ph type="title"/>
          </p:nvPr>
        </p:nvSpPr>
        <p:spPr>
          <a:xfrm>
            <a:off x="311760" y="444960"/>
            <a:ext cx="8519760" cy="57204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41" name="PlaceHolder 3"/>
          <p:cNvSpPr>
            <a:spLocks noGrp="1"/>
          </p:cNvSpPr>
          <p:nvPr>
            <p:ph type="body"/>
          </p:nvPr>
        </p:nvSpPr>
        <p:spPr>
          <a:xfrm>
            <a:off x="311760" y="1152360"/>
            <a:ext cx="8519760" cy="34156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202729"/>
        </a:solidFill>
        <a:effectLst/>
      </p:bgPr>
    </p:bg>
    <p:spTree>
      <p:nvGrpSpPr>
        <p:cNvPr id="1" name=""/>
        <p:cNvGrpSpPr/>
        <p:nvPr/>
      </p:nvGrpSpPr>
      <p:grpSpPr>
        <a:xfrm>
          <a:off x="0" y="0"/>
          <a:ext cx="0" cy="0"/>
          <a:chOff x="0" y="0"/>
          <a:chExt cx="0" cy="0"/>
        </a:xfrm>
      </p:grpSpPr>
      <p:sp>
        <p:nvSpPr>
          <p:cNvPr id="78" name="CustomShape 1"/>
          <p:cNvSpPr/>
          <p:nvPr/>
        </p:nvSpPr>
        <p:spPr>
          <a:xfrm>
            <a:off x="0" y="2998080"/>
            <a:ext cx="9143280" cy="360"/>
          </a:xfrm>
          <a:custGeom>
            <a:avLst/>
            <a:gdLst/>
            <a:ahLst/>
            <a:cxnLst/>
            <a:rect l="l" t="t" r="r" b="b"/>
            <a:pathLst>
              <a:path w="21600" h="21600">
                <a:moveTo>
                  <a:pt x="0" y="0"/>
                </a:moveTo>
                <a:lnTo>
                  <a:pt x="21600" y="21600"/>
                </a:lnTo>
              </a:path>
            </a:pathLst>
          </a:custGeom>
          <a:noFill/>
          <a:ln w="19080">
            <a:solidFill>
              <a:srgbClr val="63D297"/>
            </a:solidFill>
            <a:round/>
          </a:ln>
        </p:spPr>
        <p:style>
          <a:lnRef idx="0">
            <a:scrgbClr r="0" g="0" b="0"/>
          </a:lnRef>
          <a:fillRef idx="0">
            <a:scrgbClr r="0" g="0" b="0"/>
          </a:fillRef>
          <a:effectRef idx="0">
            <a:scrgbClr r="0" g="0" b="0"/>
          </a:effectRef>
          <a:fontRef idx="minor"/>
        </p:style>
      </p:sp>
      <p:sp>
        <p:nvSpPr>
          <p:cNvPr id="79" name="PlaceHolder 2"/>
          <p:cNvSpPr>
            <a:spLocks noGrp="1"/>
          </p:cNvSpPr>
          <p:nvPr>
            <p:ph type="title"/>
          </p:nvPr>
        </p:nvSpPr>
        <p:spPr>
          <a:xfrm>
            <a:off x="457200" y="205200"/>
            <a:ext cx="8229240" cy="85860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80" name="PlaceHolder 3"/>
          <p:cNvSpPr>
            <a:spLocks noGrp="1"/>
          </p:cNvSpPr>
          <p:nvPr>
            <p:ph type="body"/>
          </p:nvPr>
        </p:nvSpPr>
        <p:spPr>
          <a:xfrm>
            <a:off x="457200" y="1203480"/>
            <a:ext cx="8229240" cy="2982960"/>
          </a:xfrm>
          <a:prstGeom prst="rect">
            <a:avLst/>
          </a:prstGeom>
        </p:spPr>
        <p:txBody>
          <a:bodyPr lIns="0" tIns="0" rIns="0" bIns="0">
            <a:normAutofit/>
          </a:bodyPr>
          <a:lstStyle/>
          <a:p>
            <a:pPr marL="432000" indent="-324000">
              <a:spcBef>
                <a:spcPts val="1417"/>
              </a:spcBef>
              <a:buClr>
                <a:srgbClr val="FFFFFF"/>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FFFFFF"/>
              </a:buClr>
              <a:buSzPct val="75000"/>
              <a:buFont typeface="Symbol" charset="2"/>
              <a:buChar char=""/>
            </a:pPr>
            <a:r>
              <a:rPr lang="en-US" sz="2800" b="0" strike="noStrike" spc="-1">
                <a:latin typeface="Arial"/>
              </a:rPr>
              <a:t>Second Outline Level</a:t>
            </a:r>
          </a:p>
          <a:p>
            <a:pPr marL="1296000" lvl="2" indent="-288000">
              <a:spcBef>
                <a:spcPts val="850"/>
              </a:spcBef>
              <a:buClr>
                <a:srgbClr val="FFFFFF"/>
              </a:buClr>
              <a:buSzPct val="45000"/>
              <a:buFont typeface="Wingdings" charset="2"/>
              <a:buChar char=""/>
            </a:pPr>
            <a:r>
              <a:rPr lang="en-US" sz="2400" b="0" strike="noStrike" spc="-1">
                <a:latin typeface="Arial"/>
              </a:rPr>
              <a:t>Third Outline Level</a:t>
            </a:r>
          </a:p>
          <a:p>
            <a:pPr marL="1728000" lvl="3" indent="-216000">
              <a:spcBef>
                <a:spcPts val="567"/>
              </a:spcBef>
              <a:buClr>
                <a:srgbClr val="FFFFFF"/>
              </a:buClr>
              <a:buSzPct val="75000"/>
              <a:buFont typeface="Symbol" charset="2"/>
              <a:buChar char=""/>
            </a:pPr>
            <a:r>
              <a:rPr lang="en-US" sz="2000" b="0" strike="noStrike" spc="-1">
                <a:latin typeface="Arial"/>
              </a:rPr>
              <a:t>Fourth Outline Level</a:t>
            </a:r>
          </a:p>
          <a:p>
            <a:pPr marL="2160000" lvl="4" indent="-216000">
              <a:spcBef>
                <a:spcPts val="283"/>
              </a:spcBef>
              <a:buClr>
                <a:srgbClr val="FFFFFF"/>
              </a:buClr>
              <a:buSzPct val="45000"/>
              <a:buFont typeface="Wingdings" charset="2"/>
              <a:buChar char=""/>
            </a:pPr>
            <a:r>
              <a:rPr lang="en-US" sz="2000" b="0" strike="noStrike" spc="-1">
                <a:latin typeface="Arial"/>
              </a:rPr>
              <a:t>Fifth Outline Level</a:t>
            </a:r>
          </a:p>
          <a:p>
            <a:pPr marL="2592000" lvl="5" indent="-216000">
              <a:spcBef>
                <a:spcPts val="283"/>
              </a:spcBef>
              <a:buClr>
                <a:srgbClr val="FFFFFF"/>
              </a:buClr>
              <a:buSzPct val="45000"/>
              <a:buFont typeface="Wingdings" charset="2"/>
              <a:buChar char=""/>
            </a:pPr>
            <a:r>
              <a:rPr lang="en-US" sz="2000" b="0" strike="noStrike" spc="-1">
                <a:latin typeface="Arial"/>
              </a:rPr>
              <a:t>Sixth Outline Level</a:t>
            </a:r>
          </a:p>
          <a:p>
            <a:pPr marL="3024000" lvl="6" indent="-216000">
              <a:spcBef>
                <a:spcPts val="283"/>
              </a:spcBef>
              <a:buClr>
                <a:srgbClr val="FFFFFF"/>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7" name="CustomShape 1"/>
          <p:cNvSpPr/>
          <p:nvPr/>
        </p:nvSpPr>
        <p:spPr>
          <a:xfrm>
            <a:off x="0" y="5045760"/>
            <a:ext cx="9143280" cy="97200"/>
          </a:xfrm>
          <a:prstGeom prst="rect">
            <a:avLst/>
          </a:prstGeom>
          <a:solidFill>
            <a:srgbClr val="63D297"/>
          </a:solidFill>
          <a:ln>
            <a:noFill/>
          </a:ln>
        </p:spPr>
        <p:style>
          <a:lnRef idx="0">
            <a:scrgbClr r="0" g="0" b="0"/>
          </a:lnRef>
          <a:fillRef idx="0">
            <a:scrgbClr r="0" g="0" b="0"/>
          </a:fillRef>
          <a:effectRef idx="0">
            <a:scrgbClr r="0" g="0" b="0"/>
          </a:effectRef>
          <a:fontRef idx="minor"/>
        </p:style>
      </p:sp>
      <p:sp>
        <p:nvSpPr>
          <p:cNvPr id="118" name="PlaceHolder 2"/>
          <p:cNvSpPr>
            <a:spLocks noGrp="1"/>
          </p:cNvSpPr>
          <p:nvPr>
            <p:ph type="title"/>
          </p:nvPr>
        </p:nvSpPr>
        <p:spPr>
          <a:xfrm>
            <a:off x="311760" y="444960"/>
            <a:ext cx="8519760" cy="57204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119" name="PlaceHolder 3"/>
          <p:cNvSpPr>
            <a:spLocks noGrp="1"/>
          </p:cNvSpPr>
          <p:nvPr>
            <p:ph type="body"/>
          </p:nvPr>
        </p:nvSpPr>
        <p:spPr>
          <a:xfrm>
            <a:off x="311760" y="1152360"/>
            <a:ext cx="8519760" cy="34156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6" name="PlaceHolder 1"/>
          <p:cNvSpPr>
            <a:spLocks noGrp="1"/>
          </p:cNvSpPr>
          <p:nvPr>
            <p:ph type="title"/>
          </p:nvPr>
        </p:nvSpPr>
        <p:spPr>
          <a:xfrm>
            <a:off x="311760" y="444960"/>
            <a:ext cx="8519760" cy="57204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157" name="PlaceHolder 2"/>
          <p:cNvSpPr>
            <a:spLocks noGrp="1"/>
          </p:cNvSpPr>
          <p:nvPr>
            <p:ph type="body"/>
          </p:nvPr>
        </p:nvSpPr>
        <p:spPr>
          <a:xfrm>
            <a:off x="311760" y="1152360"/>
            <a:ext cx="4157280" cy="3415680"/>
          </a:xfrm>
          <a:prstGeom prst="rect">
            <a:avLst/>
          </a:prstGeom>
        </p:spPr>
        <p:txBody>
          <a:bodyPr lIns="0" tIns="0" rIns="0" bIns="0">
            <a:normAutofit fontScale="60000"/>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
        <p:nvSpPr>
          <p:cNvPr id="158" name="PlaceHolder 3"/>
          <p:cNvSpPr>
            <a:spLocks noGrp="1"/>
          </p:cNvSpPr>
          <p:nvPr>
            <p:ph type="body"/>
          </p:nvPr>
        </p:nvSpPr>
        <p:spPr>
          <a:xfrm>
            <a:off x="4677840" y="1152360"/>
            <a:ext cx="4157280" cy="3415680"/>
          </a:xfrm>
          <a:prstGeom prst="rect">
            <a:avLst/>
          </a:prstGeom>
        </p:spPr>
        <p:txBody>
          <a:bodyPr lIns="0" tIns="0" rIns="0" bIns="0">
            <a:normAutofit fontScale="60000"/>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5" name="PlaceHolder 1"/>
          <p:cNvSpPr>
            <a:spLocks noGrp="1"/>
          </p:cNvSpPr>
          <p:nvPr>
            <p:ph type="title"/>
          </p:nvPr>
        </p:nvSpPr>
        <p:spPr>
          <a:xfrm>
            <a:off x="311760" y="444960"/>
            <a:ext cx="8519760" cy="57204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196" name="PlaceHolder 2"/>
          <p:cNvSpPr>
            <a:spLocks noGrp="1"/>
          </p:cNvSpPr>
          <p:nvPr>
            <p:ph type="body"/>
          </p:nvPr>
        </p:nvSpPr>
        <p:spPr>
          <a:xfrm>
            <a:off x="457200" y="1203480"/>
            <a:ext cx="8229240" cy="298296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3" name="CustomShape 1"/>
          <p:cNvSpPr/>
          <p:nvPr/>
        </p:nvSpPr>
        <p:spPr>
          <a:xfrm>
            <a:off x="0" y="5045760"/>
            <a:ext cx="9143280" cy="97200"/>
          </a:xfrm>
          <a:prstGeom prst="rect">
            <a:avLst/>
          </a:prstGeom>
          <a:solidFill>
            <a:srgbClr val="63D297"/>
          </a:solidFill>
          <a:ln>
            <a:noFill/>
          </a:ln>
        </p:spPr>
        <p:style>
          <a:lnRef idx="0">
            <a:scrgbClr r="0" g="0" b="0"/>
          </a:lnRef>
          <a:fillRef idx="0">
            <a:scrgbClr r="0" g="0" b="0"/>
          </a:fillRef>
          <a:effectRef idx="0">
            <a:scrgbClr r="0" g="0" b="0"/>
          </a:effectRef>
          <a:fontRef idx="minor"/>
        </p:style>
      </p:sp>
      <p:sp>
        <p:nvSpPr>
          <p:cNvPr id="234" name="PlaceHolder 2"/>
          <p:cNvSpPr>
            <a:spLocks noGrp="1"/>
          </p:cNvSpPr>
          <p:nvPr>
            <p:ph type="title"/>
          </p:nvPr>
        </p:nvSpPr>
        <p:spPr>
          <a:xfrm>
            <a:off x="311760" y="444960"/>
            <a:ext cx="8519760" cy="57204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235" name="PlaceHolder 3"/>
          <p:cNvSpPr>
            <a:spLocks noGrp="1"/>
          </p:cNvSpPr>
          <p:nvPr>
            <p:ph type="body"/>
          </p:nvPr>
        </p:nvSpPr>
        <p:spPr>
          <a:xfrm>
            <a:off x="311760" y="1152360"/>
            <a:ext cx="8519760" cy="34156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7.xml"/><Relationship Id="rId5" Type="http://schemas.openxmlformats.org/officeDocument/2006/relationships/image" Target="../media/image3.pn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1.png"/><Relationship Id="rId18" Type="http://schemas.openxmlformats.org/officeDocument/2006/relationships/customXml" Target="../ink/ink8.xml"/><Relationship Id="rId26" Type="http://schemas.openxmlformats.org/officeDocument/2006/relationships/customXml" Target="../ink/ink12.xml"/><Relationship Id="rId3" Type="http://schemas.openxmlformats.org/officeDocument/2006/relationships/image" Target="../media/image6.png"/><Relationship Id="rId21" Type="http://schemas.openxmlformats.org/officeDocument/2006/relationships/image" Target="../media/image15.png"/><Relationship Id="rId7" Type="http://schemas.openxmlformats.org/officeDocument/2006/relationships/image" Target="../media/image8.png"/><Relationship Id="rId12" Type="http://schemas.openxmlformats.org/officeDocument/2006/relationships/customXml" Target="../ink/ink5.xml"/><Relationship Id="rId17" Type="http://schemas.openxmlformats.org/officeDocument/2006/relationships/image" Target="../media/image13.png"/><Relationship Id="rId25" Type="http://schemas.openxmlformats.org/officeDocument/2006/relationships/image" Target="../media/image17.png"/><Relationship Id="rId2" Type="http://schemas.openxmlformats.org/officeDocument/2006/relationships/notesSlide" Target="../notesSlides/notesSlide6.xml"/><Relationship Id="rId16" Type="http://schemas.openxmlformats.org/officeDocument/2006/relationships/customXml" Target="../ink/ink7.xml"/><Relationship Id="rId20" Type="http://schemas.openxmlformats.org/officeDocument/2006/relationships/customXml" Target="../ink/ink9.xml"/><Relationship Id="rId1" Type="http://schemas.openxmlformats.org/officeDocument/2006/relationships/slideLayout" Target="../slideLayouts/slideLayout13.xml"/><Relationship Id="rId6" Type="http://schemas.openxmlformats.org/officeDocument/2006/relationships/customXml" Target="../ink/ink2.xml"/><Relationship Id="rId11" Type="http://schemas.openxmlformats.org/officeDocument/2006/relationships/image" Target="../media/image10.png"/><Relationship Id="rId24" Type="http://schemas.openxmlformats.org/officeDocument/2006/relationships/customXml" Target="../ink/ink11.xml"/><Relationship Id="rId5" Type="http://schemas.openxmlformats.org/officeDocument/2006/relationships/image" Target="../media/image7.png"/><Relationship Id="rId15" Type="http://schemas.openxmlformats.org/officeDocument/2006/relationships/image" Target="../media/image12.png"/><Relationship Id="rId23" Type="http://schemas.openxmlformats.org/officeDocument/2006/relationships/image" Target="../media/image16.png"/><Relationship Id="rId10" Type="http://schemas.openxmlformats.org/officeDocument/2006/relationships/customXml" Target="../ink/ink4.xml"/><Relationship Id="rId19" Type="http://schemas.openxmlformats.org/officeDocument/2006/relationships/image" Target="../media/image14.png"/><Relationship Id="rId4" Type="http://schemas.openxmlformats.org/officeDocument/2006/relationships/customXml" Target="../ink/ink1.xml"/><Relationship Id="rId9" Type="http://schemas.openxmlformats.org/officeDocument/2006/relationships/image" Target="../media/image9.png"/><Relationship Id="rId14" Type="http://schemas.openxmlformats.org/officeDocument/2006/relationships/customXml" Target="../ink/ink6.xml"/><Relationship Id="rId22" Type="http://schemas.openxmlformats.org/officeDocument/2006/relationships/customXml" Target="../ink/ink10.xml"/><Relationship Id="rId27"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customXml" Target="../ink/ink13.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hyperlink" Target="https://pages.cs.wisc.edu/~remzi/OSTEP/#book-chapters"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A77A-3D24-9332-86B0-7F7C8C49E503}"/>
              </a:ext>
            </a:extLst>
          </p:cNvPr>
          <p:cNvSpPr>
            <a:spLocks noGrp="1"/>
          </p:cNvSpPr>
          <p:nvPr>
            <p:ph type="title"/>
          </p:nvPr>
        </p:nvSpPr>
        <p:spPr/>
        <p:txBody>
          <a:bodyPr/>
          <a:lstStyle/>
          <a:p>
            <a:r>
              <a:rPr lang="en-US" dirty="0"/>
              <a:t>Kahoot link</a:t>
            </a:r>
          </a:p>
        </p:txBody>
      </p:sp>
      <p:sp>
        <p:nvSpPr>
          <p:cNvPr id="3" name="Text Placeholder 2">
            <a:extLst>
              <a:ext uri="{FF2B5EF4-FFF2-40B4-BE49-F238E27FC236}">
                <a16:creationId xmlns:a16="http://schemas.microsoft.com/office/drawing/2014/main" id="{B8B74345-A732-FA33-EEFA-553A3FE084ED}"/>
              </a:ext>
            </a:extLst>
          </p:cNvPr>
          <p:cNvSpPr>
            <a:spLocks noGrp="1"/>
          </p:cNvSpPr>
          <p:nvPr>
            <p:ph type="body"/>
          </p:nvPr>
        </p:nvSpPr>
        <p:spPr>
          <a:xfrm>
            <a:off x="311760" y="1266612"/>
            <a:ext cx="8519760" cy="3301427"/>
          </a:xfrm>
        </p:spPr>
        <p:txBody>
          <a:bodyPr>
            <a:normAutofit/>
          </a:bodyPr>
          <a:lstStyle/>
          <a:p>
            <a:pPr marL="0" indent="0">
              <a:buNone/>
            </a:pPr>
            <a:r>
              <a:rPr lang="en-US" sz="1800" dirty="0"/>
              <a:t>https://create.kahoot.it/share/multithreading-or-multiprocessing/420c5efc-305b-4d6e-8790-fa037b8df9a6</a:t>
            </a:r>
          </a:p>
        </p:txBody>
      </p:sp>
    </p:spTree>
    <p:extLst>
      <p:ext uri="{BB962C8B-B14F-4D97-AF65-F5344CB8AC3E}">
        <p14:creationId xmlns:p14="http://schemas.microsoft.com/office/powerpoint/2010/main" val="3063735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 name="Google Shape;63;p3"/>
          <p:cNvPicPr/>
          <p:nvPr/>
        </p:nvPicPr>
        <p:blipFill>
          <a:blip r:embed="rId2"/>
          <a:stretch/>
        </p:blipFill>
        <p:spPr>
          <a:xfrm>
            <a:off x="7009560" y="342720"/>
            <a:ext cx="1553400" cy="2238120"/>
          </a:xfrm>
          <a:prstGeom prst="rect">
            <a:avLst/>
          </a:prstGeom>
          <a:ln>
            <a:noFill/>
          </a:ln>
        </p:spPr>
      </p:pic>
      <p:sp>
        <p:nvSpPr>
          <p:cNvPr id="279" name="CustomShape 1"/>
          <p:cNvSpPr/>
          <p:nvPr/>
        </p:nvSpPr>
        <p:spPr>
          <a:xfrm>
            <a:off x="510480" y="1257480"/>
            <a:ext cx="8122320" cy="15879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b">
            <a:noAutofit/>
          </a:bodyPr>
          <a:lstStyle/>
          <a:p>
            <a:pPr>
              <a:lnSpc>
                <a:spcPct val="100000"/>
              </a:lnSpc>
              <a:tabLst>
                <a:tab pos="0" algn="l"/>
              </a:tabLst>
            </a:pPr>
            <a:r>
              <a:rPr lang="da-DK" sz="4800" b="0" strike="noStrike" spc="-1">
                <a:solidFill>
                  <a:srgbClr val="FFFFFF"/>
                </a:solidFill>
                <a:latin typeface="Proxima Nova"/>
                <a:ea typeface="Proxima Nova"/>
              </a:rPr>
              <a:t>Parallel Python</a:t>
            </a:r>
            <a:endParaRPr lang="en-US" sz="4800" b="0" strike="noStrike" spc="-1">
              <a:latin typeface="Arial"/>
            </a:endParaRPr>
          </a:p>
        </p:txBody>
      </p:sp>
      <p:sp>
        <p:nvSpPr>
          <p:cNvPr id="280" name="CustomShape 2"/>
          <p:cNvSpPr/>
          <p:nvPr/>
        </p:nvSpPr>
        <p:spPr>
          <a:xfrm>
            <a:off x="510480" y="3182400"/>
            <a:ext cx="8484840" cy="6292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000" b="1" strike="noStrike" spc="-1" dirty="0" err="1">
                <a:solidFill>
                  <a:srgbClr val="FFFFFF"/>
                </a:solidFill>
                <a:latin typeface="Proxima Nova"/>
                <a:ea typeface="Proxima Nova"/>
              </a:rPr>
              <a:t>Aitor</a:t>
            </a:r>
            <a:r>
              <a:rPr lang="da-DK" sz="2000" b="1" strike="noStrike" spc="-1" dirty="0">
                <a:solidFill>
                  <a:srgbClr val="FFFFFF"/>
                </a:solidFill>
                <a:latin typeface="Proxima Nova"/>
                <a:ea typeface="Proxima Nova"/>
              </a:rPr>
              <a:t> Morales-</a:t>
            </a:r>
            <a:r>
              <a:rPr lang="da-DK" sz="2000" b="1" strike="noStrike" spc="-1" dirty="0" err="1">
                <a:solidFill>
                  <a:srgbClr val="FFFFFF"/>
                </a:solidFill>
                <a:latin typeface="Proxima Nova"/>
                <a:ea typeface="Proxima Nova"/>
              </a:rPr>
              <a:t>Gregorio</a:t>
            </a:r>
            <a:endParaRPr lang="da-DK" sz="2000" b="1" strike="noStrike" spc="-1" dirty="0">
              <a:solidFill>
                <a:srgbClr val="FFFFFF"/>
              </a:solidFill>
              <a:latin typeface="Proxima Nova"/>
              <a:ea typeface="Proxima Nova"/>
            </a:endParaRPr>
          </a:p>
          <a:p>
            <a:pPr>
              <a:lnSpc>
                <a:spcPct val="100000"/>
              </a:lnSpc>
              <a:spcAft>
                <a:spcPts val="600"/>
              </a:spcAft>
              <a:tabLst>
                <a:tab pos="0" algn="l"/>
              </a:tabLst>
            </a:pPr>
            <a:r>
              <a:rPr lang="da-DK" sz="2000" b="1" spc="-1" dirty="0">
                <a:solidFill>
                  <a:srgbClr val="FFFFFF"/>
                </a:solidFill>
                <a:latin typeface="Proxima Nova"/>
              </a:rPr>
              <a:t>Jenni Rinker</a:t>
            </a:r>
            <a:br>
              <a:rPr sz="1600" dirty="0"/>
            </a:br>
            <a:r>
              <a:rPr lang="da-DK" sz="2000" b="1" strike="noStrike" spc="-1" dirty="0">
                <a:solidFill>
                  <a:srgbClr val="FFFFFF"/>
                </a:solidFill>
                <a:latin typeface="Proxima Nova"/>
                <a:ea typeface="Proxima Nova"/>
              </a:rPr>
              <a:t>Zbigniew </a:t>
            </a:r>
            <a:r>
              <a:rPr lang="da-DK" sz="2000" b="1" strike="noStrike" spc="-1" dirty="0" err="1">
                <a:solidFill>
                  <a:srgbClr val="FFFFFF"/>
                </a:solidFill>
                <a:latin typeface="Proxima Nova"/>
                <a:ea typeface="Proxima Nova"/>
              </a:rPr>
              <a:t>Jędrzejewski-Szmek</a:t>
            </a:r>
            <a:endParaRPr lang="en-US" sz="2000" b="0" strike="noStrike" spc="-1" dirty="0">
              <a:latin typeface="Arial"/>
            </a:endParaRPr>
          </a:p>
          <a:p>
            <a:pPr>
              <a:lnSpc>
                <a:spcPct val="100000"/>
              </a:lnSpc>
              <a:tabLst>
                <a:tab pos="0" algn="l"/>
              </a:tabLst>
            </a:pPr>
            <a:r>
              <a:rPr lang="da-DK" sz="2000" b="0" strike="noStrike" spc="-1" dirty="0">
                <a:solidFill>
                  <a:srgbClr val="FFFFFF"/>
                </a:solidFill>
                <a:latin typeface="Proxima Nova"/>
                <a:ea typeface="Proxima Nova"/>
              </a:rPr>
              <a:t>ASPP 2024, </a:t>
            </a:r>
            <a:r>
              <a:rPr lang="da-DK" sz="2000" b="0" strike="noStrike" spc="-1" dirty="0" err="1">
                <a:solidFill>
                  <a:srgbClr val="FFFFFF"/>
                </a:solidFill>
                <a:latin typeface="Proxima Nova"/>
                <a:ea typeface="Proxima Nova"/>
              </a:rPr>
              <a:t>Heraklion</a:t>
            </a:r>
            <a:endParaRPr lang="en-US" sz="2000" b="0" strike="noStrike" spc="-1" dirty="0">
              <a:latin typeface="Arial"/>
            </a:endParaRPr>
          </a:p>
        </p:txBody>
      </p:sp>
      <p:sp>
        <p:nvSpPr>
          <p:cNvPr id="281" name="CustomShape 3"/>
          <p:cNvSpPr/>
          <p:nvPr/>
        </p:nvSpPr>
        <p:spPr>
          <a:xfrm>
            <a:off x="5789160" y="4497480"/>
            <a:ext cx="2964600" cy="4262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spAutoFit/>
          </a:bodyPr>
          <a:lstStyle/>
          <a:p>
            <a:pPr algn="r">
              <a:lnSpc>
                <a:spcPct val="100000"/>
              </a:lnSpc>
              <a:tabLst>
                <a:tab pos="0" algn="l"/>
              </a:tabLst>
            </a:pPr>
            <a:r>
              <a:rPr lang="da-DK" sz="1600" b="0" strike="noStrike" spc="-1">
                <a:solidFill>
                  <a:srgbClr val="FFFFFF"/>
                </a:solidFill>
                <a:latin typeface="Proxima Nova"/>
                <a:ea typeface="Proxima Nova"/>
              </a:rPr>
              <a:t>Fork/clone the repo now!</a:t>
            </a:r>
            <a:endParaRPr lang="en-US" sz="1600" b="0" strike="noStrike" spc="-1">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childTnLst>
                                    <p:set>
                                      <p:cBhvr>
                                        <p:cTn id="6" dur="1" fill="hold">
                                          <p:stCondLst>
                                            <p:cond delay="0"/>
                                          </p:stCondLst>
                                        </p:cTn>
                                        <p:tgtEl>
                                          <p:spTgt spid="281"/>
                                        </p:tgtEl>
                                        <p:attrNameLst>
                                          <p:attrName>style.visibility</p:attrName>
                                        </p:attrNameLst>
                                      </p:cBhvr>
                                      <p:to>
                                        <p:strVal val="visible"/>
                                      </p:to>
                                    </p:set>
                                    <p:animEffect transition="in" filter="fade">
                                      <p:cBhvr additive="repl">
                                        <p:cTn id="7" dur="1000"/>
                                        <p:tgtEl>
                                          <p:spTgt spid="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CustomShape 1"/>
          <p:cNvSpPr/>
          <p:nvPr/>
        </p:nvSpPr>
        <p:spPr>
          <a:xfrm>
            <a:off x="311760" y="15912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Outline</a:t>
            </a:r>
            <a:endParaRPr lang="en-US" sz="2800" b="0" strike="noStrike" spc="-1">
              <a:latin typeface="Arial"/>
            </a:endParaRPr>
          </a:p>
        </p:txBody>
      </p:sp>
      <p:sp>
        <p:nvSpPr>
          <p:cNvPr id="283" name="CustomShape 2"/>
          <p:cNvSpPr/>
          <p:nvPr/>
        </p:nvSpPr>
        <p:spPr>
          <a:xfrm>
            <a:off x="311760" y="1125481"/>
            <a:ext cx="8519760" cy="3415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Processes, threads and </a:t>
            </a:r>
            <a:r>
              <a:rPr lang="en-US" spc="-1" dirty="0">
                <a:solidFill>
                  <a:srgbClr val="616161"/>
                </a:solidFill>
                <a:latin typeface="Proxima Nova"/>
                <a:ea typeface="Proxima Nova"/>
              </a:rPr>
              <a:t>THE</a:t>
            </a:r>
            <a:r>
              <a:rPr lang="en-US" sz="1800" b="0" strike="noStrike" spc="-1" dirty="0">
                <a:solidFill>
                  <a:srgbClr val="616161"/>
                </a:solidFill>
                <a:latin typeface="Proxima Nova"/>
                <a:ea typeface="Proxima Nova"/>
              </a:rPr>
              <a:t> GIL</a:t>
            </a:r>
            <a:endParaRPr lang="en-US" sz="1800" b="0" strike="noStrike" spc="-1" dirty="0">
              <a:latin typeface="Arial"/>
            </a:endParaRPr>
          </a:p>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Hands-on investigations of embarrassingly parallel problems</a:t>
            </a:r>
            <a:endParaRPr lang="en-US" spc="-1" dirty="0">
              <a:solidFill>
                <a:srgbClr val="616161"/>
              </a:solidFill>
              <a:latin typeface="Proxima Nova"/>
              <a:ea typeface="Proxima Nova"/>
            </a:endParaRPr>
          </a:p>
          <a:p>
            <a:pPr marL="914400" lvl="1" indent="-342360">
              <a:lnSpc>
                <a:spcPct val="115000"/>
              </a:lnSpc>
              <a:spcAft>
                <a:spcPts val="1200"/>
              </a:spcAft>
              <a:buClr>
                <a:srgbClr val="616161"/>
              </a:buClr>
              <a:buFont typeface="Proxima Nova"/>
              <a:buChar char="●"/>
              <a:tabLst>
                <a:tab pos="0" algn="l"/>
              </a:tabLst>
            </a:pPr>
            <a:r>
              <a:rPr lang="en-US" b="0" strike="noStrike" spc="-1" dirty="0">
                <a:solidFill>
                  <a:srgbClr val="616161"/>
                </a:solidFill>
                <a:latin typeface="Proxima Nova"/>
                <a:ea typeface="Proxima Nova"/>
              </a:rPr>
              <a:t>Multithreading with NumPy</a:t>
            </a:r>
            <a:endParaRPr lang="en-US" sz="1800" b="0" strike="noStrike" spc="-1" dirty="0">
              <a:latin typeface="Arial"/>
            </a:endParaRPr>
          </a:p>
          <a:p>
            <a:pPr marL="914400" lvl="1" indent="-342360">
              <a:lnSpc>
                <a:spcPct val="115000"/>
              </a:lnSpc>
              <a:spcAft>
                <a:spcPts val="1200"/>
              </a:spcAft>
              <a:buClr>
                <a:srgbClr val="616161"/>
              </a:buClr>
              <a:buFont typeface="Proxima Nova"/>
              <a:buChar char="●"/>
              <a:tabLst>
                <a:tab pos="0" algn="l"/>
              </a:tabLst>
            </a:pPr>
            <a:r>
              <a:rPr lang="en-US" spc="-1" dirty="0">
                <a:solidFill>
                  <a:srgbClr val="616161"/>
                </a:solidFill>
                <a:latin typeface="Proxima Nova"/>
              </a:rPr>
              <a:t>The </a:t>
            </a:r>
            <a:r>
              <a:rPr lang="en-US" spc="-1" dirty="0">
                <a:solidFill>
                  <a:srgbClr val="616161"/>
                </a:solidFill>
                <a:latin typeface="Consolas" panose="020B0609020204030204" pitchFamily="49" charset="0"/>
              </a:rPr>
              <a:t>multiprocessing</a:t>
            </a:r>
            <a:r>
              <a:rPr lang="en-US" spc="-1" dirty="0">
                <a:solidFill>
                  <a:srgbClr val="616161"/>
                </a:solidFill>
                <a:latin typeface="Proxima Nova"/>
              </a:rPr>
              <a:t> package</a:t>
            </a:r>
          </a:p>
          <a:p>
            <a:pPr marL="914400" lvl="1" indent="-342360">
              <a:lnSpc>
                <a:spcPct val="115000"/>
              </a:lnSpc>
              <a:spcAft>
                <a:spcPts val="1200"/>
              </a:spcAft>
              <a:buClr>
                <a:srgbClr val="616161"/>
              </a:buClr>
              <a:buFont typeface="Proxima Nova"/>
              <a:buChar char="●"/>
              <a:tabLst>
                <a:tab pos="0" algn="l"/>
              </a:tabLst>
            </a:pPr>
            <a:r>
              <a:rPr lang="en-US" b="0" strike="noStrike" spc="-1" dirty="0">
                <a:solidFill>
                  <a:srgbClr val="616161"/>
                </a:solidFill>
                <a:latin typeface="Proxima Nova"/>
              </a:rPr>
              <a:t>Blending processes and threads</a:t>
            </a:r>
            <a:endParaRPr lang="en-US" sz="1800" b="0" strike="noStrike" spc="-1" dirty="0">
              <a:latin typeface="Arial"/>
            </a:endParaRPr>
          </a:p>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Going further</a:t>
            </a:r>
            <a:endParaRPr lang="en-US" sz="1800" b="0" strike="noStrike" spc="-1" dirty="0">
              <a:latin typeface="Arial"/>
            </a:endParaRPr>
          </a:p>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Wrap-up</a:t>
            </a:r>
            <a:endParaRPr lang="en-US" sz="1800" b="0" strike="noStrike" spc="-1" dirty="0">
              <a:latin typeface="Arial"/>
            </a:endParaRPr>
          </a:p>
        </p:txBody>
      </p:sp>
      <p:sp>
        <p:nvSpPr>
          <p:cNvPr id="284" name="CustomShape 3"/>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DB693DE9-5C02-4108-92A6-C6816120E419}" type="slidenum">
              <a:rPr lang="da-DK" sz="1000" b="0" strike="noStrike" spc="-1">
                <a:solidFill>
                  <a:srgbClr val="202729"/>
                </a:solidFill>
                <a:latin typeface="Proxima Nova"/>
                <a:ea typeface="Proxima Nova"/>
              </a:rPr>
              <a:t>4</a:t>
            </a:fld>
            <a:endParaRPr lang="en-US" sz="1000" b="0" strike="noStrike" spc="-1">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CustomShape 1"/>
          <p:cNvSpPr/>
          <p:nvPr/>
        </p:nvSpPr>
        <p:spPr>
          <a:xfrm>
            <a:off x="311760" y="228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1" strike="noStrike" spc="-1">
                <a:solidFill>
                  <a:srgbClr val="202729"/>
                </a:solidFill>
                <a:latin typeface="Proxima Nova"/>
                <a:ea typeface="Proxima Nova"/>
              </a:rPr>
              <a:t>Exercise</a:t>
            </a:r>
            <a:r>
              <a:rPr lang="da-DK" sz="2800" b="0" strike="noStrike" spc="-1">
                <a:solidFill>
                  <a:srgbClr val="202729"/>
                </a:solidFill>
                <a:latin typeface="Proxima Nova"/>
                <a:ea typeface="Proxima Nova"/>
              </a:rPr>
              <a:t>: brainstorm</a:t>
            </a:r>
            <a:endParaRPr lang="en-US" sz="2800" b="0" strike="noStrike" spc="-1">
              <a:latin typeface="Arial"/>
            </a:endParaRPr>
          </a:p>
        </p:txBody>
      </p:sp>
      <p:sp>
        <p:nvSpPr>
          <p:cNvPr id="286" name="CustomShape 2"/>
          <p:cNvSpPr/>
          <p:nvPr/>
        </p:nvSpPr>
        <p:spPr>
          <a:xfrm>
            <a:off x="311760" y="864360"/>
            <a:ext cx="8519760" cy="3415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da-DK" sz="1800" b="0" strike="noStrike" spc="-1">
                <a:solidFill>
                  <a:srgbClr val="616161"/>
                </a:solidFill>
                <a:latin typeface="Proxima Nova"/>
                <a:ea typeface="Proxima Nova"/>
              </a:rPr>
              <a:t>Why do we parallelize?</a:t>
            </a:r>
            <a:endParaRPr lang="en-US" sz="1800" b="0" strike="noStrike" spc="-1">
              <a:latin typeface="Arial"/>
            </a:endParaRPr>
          </a:p>
          <a:p>
            <a:pPr>
              <a:lnSpc>
                <a:spcPct val="115000"/>
              </a:lnSpc>
              <a:tabLst>
                <a:tab pos="0" algn="l"/>
              </a:tabLst>
            </a:pPr>
            <a:endParaRPr lang="en-US" sz="1800" b="0" strike="noStrike" spc="-1">
              <a:latin typeface="Arial"/>
            </a:endParaRPr>
          </a:p>
          <a:p>
            <a:pPr>
              <a:lnSpc>
                <a:spcPct val="115000"/>
              </a:lnSpc>
              <a:tabLst>
                <a:tab pos="0" algn="l"/>
              </a:tabLst>
            </a:pPr>
            <a:r>
              <a:rPr lang="da-DK" sz="1800" b="0" strike="noStrike" spc="-1">
                <a:solidFill>
                  <a:srgbClr val="616161"/>
                </a:solidFill>
                <a:latin typeface="Proxima Nova"/>
                <a:ea typeface="Proxima Nova"/>
              </a:rPr>
              <a:t>Talk to your partner and come up with three practical examples of where parallelization could be beneficial (in your work or another application).</a:t>
            </a:r>
            <a:endParaRPr lang="en-US" sz="1800" b="0" strike="noStrike" spc="-1">
              <a:latin typeface="Arial"/>
            </a:endParaRPr>
          </a:p>
        </p:txBody>
      </p:sp>
      <p:sp>
        <p:nvSpPr>
          <p:cNvPr id="287" name="CustomShape 3"/>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243FD591-E5BE-4075-B12E-02750A2800FE}" type="slidenum">
              <a:rPr lang="da-DK" sz="1000" b="0" strike="noStrike" spc="-1">
                <a:solidFill>
                  <a:srgbClr val="202729"/>
                </a:solidFill>
                <a:latin typeface="Proxima Nova"/>
                <a:ea typeface="Proxima Nova"/>
              </a:rPr>
              <a:t>5</a:t>
            </a:fld>
            <a:endParaRPr lang="en-US" sz="1000" b="0" strike="noStrike" spc="-1">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CustomShape 1"/>
          <p:cNvSpPr/>
          <p:nvPr/>
        </p:nvSpPr>
        <p:spPr>
          <a:xfrm>
            <a:off x="311760" y="228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1" strike="noStrike" spc="-1">
                <a:solidFill>
                  <a:srgbClr val="202729"/>
                </a:solidFill>
                <a:latin typeface="Proxima Nova"/>
                <a:ea typeface="Proxima Nova"/>
              </a:rPr>
              <a:t>Exercise</a:t>
            </a:r>
            <a:r>
              <a:rPr lang="da-DK" sz="2800" b="0" strike="noStrike" spc="-1">
                <a:solidFill>
                  <a:srgbClr val="202729"/>
                </a:solidFill>
                <a:latin typeface="Proxima Nova"/>
                <a:ea typeface="Proxima Nova"/>
              </a:rPr>
              <a:t>: brainstorm</a:t>
            </a:r>
            <a:endParaRPr lang="en-US" sz="2800" b="0" strike="noStrike" spc="-1">
              <a:latin typeface="Arial"/>
            </a:endParaRPr>
          </a:p>
        </p:txBody>
      </p:sp>
      <p:sp>
        <p:nvSpPr>
          <p:cNvPr id="289" name="CustomShape 2"/>
          <p:cNvSpPr/>
          <p:nvPr/>
        </p:nvSpPr>
        <p:spPr>
          <a:xfrm>
            <a:off x="311760" y="864360"/>
            <a:ext cx="8519760" cy="3415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da-DK" sz="1800" b="0" strike="noStrike" spc="-1">
                <a:solidFill>
                  <a:srgbClr val="616161"/>
                </a:solidFill>
                <a:latin typeface="Proxima Nova"/>
                <a:ea typeface="Proxima Nova"/>
              </a:rPr>
              <a:t>Why do we parallelize?</a:t>
            </a:r>
            <a:endParaRPr lang="en-US" sz="1800" b="0" strike="noStrike" spc="-1">
              <a:latin typeface="Arial"/>
            </a:endParaRPr>
          </a:p>
          <a:p>
            <a:pPr>
              <a:lnSpc>
                <a:spcPct val="115000"/>
              </a:lnSpc>
              <a:tabLst>
                <a:tab pos="0" algn="l"/>
              </a:tabLst>
            </a:pPr>
            <a:endParaRPr lang="en-US" sz="1800" b="0" strike="noStrike" spc="-1">
              <a:latin typeface="Arial"/>
            </a:endParaRPr>
          </a:p>
          <a:p>
            <a:pPr>
              <a:lnSpc>
                <a:spcPct val="115000"/>
              </a:lnSpc>
              <a:tabLst>
                <a:tab pos="0" algn="l"/>
              </a:tabLst>
            </a:pPr>
            <a:r>
              <a:rPr lang="da-DK" sz="1800" b="0" strike="noStrike" spc="-1">
                <a:solidFill>
                  <a:srgbClr val="616161"/>
                </a:solidFill>
                <a:latin typeface="Proxima Nova"/>
                <a:ea typeface="Proxima Nova"/>
              </a:rPr>
              <a:t>Talk to your partner and come up with three practical examples of where parallelization could be beneficial (in your work or another application).</a:t>
            </a:r>
            <a:endParaRPr lang="en-US" sz="1800" b="0" strike="noStrike" spc="-1">
              <a:latin typeface="Arial"/>
            </a:endParaRPr>
          </a:p>
          <a:p>
            <a:pPr>
              <a:lnSpc>
                <a:spcPct val="115000"/>
              </a:lnSpc>
              <a:tabLst>
                <a:tab pos="0" algn="l"/>
              </a:tabLst>
            </a:pPr>
            <a:endParaRPr lang="en-US" sz="1800" b="0" strike="noStrike" spc="-1">
              <a:latin typeface="Arial"/>
            </a:endParaRPr>
          </a:p>
          <a:p>
            <a:pPr>
              <a:lnSpc>
                <a:spcPct val="115000"/>
              </a:lnSpc>
              <a:tabLst>
                <a:tab pos="0" algn="l"/>
              </a:tabLst>
            </a:pPr>
            <a:r>
              <a:rPr lang="da-DK" sz="1800" b="0" strike="noStrike" spc="-1">
                <a:solidFill>
                  <a:srgbClr val="616161"/>
                </a:solidFill>
                <a:latin typeface="Proxima Nova"/>
                <a:ea typeface="Proxima Nova"/>
              </a:rPr>
              <a:t>In short, two reasons why:</a:t>
            </a:r>
            <a:endParaRPr lang="en-US" sz="1800" b="0" strike="noStrike" spc="-1">
              <a:latin typeface="Arial"/>
            </a:endParaRPr>
          </a:p>
          <a:p>
            <a:pPr marL="457200" indent="-342360">
              <a:lnSpc>
                <a:spcPct val="115000"/>
              </a:lnSpc>
              <a:spcBef>
                <a:spcPts val="1599"/>
              </a:spcBef>
              <a:buClr>
                <a:srgbClr val="616161"/>
              </a:buClr>
              <a:buFont typeface="Proxima Nova"/>
              <a:buChar char="●"/>
              <a:tabLst>
                <a:tab pos="0" algn="l"/>
              </a:tabLst>
            </a:pPr>
            <a:r>
              <a:rPr lang="da-DK" sz="1800" b="0" strike="noStrike" spc="-1">
                <a:solidFill>
                  <a:srgbClr val="616161"/>
                </a:solidFill>
                <a:latin typeface="Proxima Nova"/>
                <a:ea typeface="Proxima Nova"/>
              </a:rPr>
              <a:t>Speed up computations.</a:t>
            </a:r>
            <a:endParaRPr lang="en-US" sz="1800" b="0" strike="noStrike" spc="-1">
              <a:latin typeface="Arial"/>
            </a:endParaRPr>
          </a:p>
          <a:p>
            <a:pPr marL="457200" indent="-342360">
              <a:lnSpc>
                <a:spcPct val="115000"/>
              </a:lnSpc>
              <a:buClr>
                <a:srgbClr val="616161"/>
              </a:buClr>
              <a:buFont typeface="Proxima Nova"/>
              <a:buChar char="●"/>
              <a:tabLst>
                <a:tab pos="0" algn="l"/>
              </a:tabLst>
            </a:pPr>
            <a:r>
              <a:rPr lang="da-DK" sz="1800" b="0" strike="noStrike" spc="-1">
                <a:solidFill>
                  <a:srgbClr val="616161"/>
                </a:solidFill>
                <a:latin typeface="Proxima Nova"/>
                <a:ea typeface="Proxima Nova"/>
              </a:rPr>
              <a:t>Process “big” things.</a:t>
            </a:r>
            <a:endParaRPr lang="en-US" sz="1800" b="0" strike="noStrike" spc="-1">
              <a:latin typeface="Arial"/>
            </a:endParaRPr>
          </a:p>
          <a:p>
            <a:pPr>
              <a:lnSpc>
                <a:spcPct val="115000"/>
              </a:lnSpc>
              <a:spcBef>
                <a:spcPts val="1599"/>
              </a:spcBef>
              <a:spcAft>
                <a:spcPts val="1599"/>
              </a:spcAft>
              <a:tabLst>
                <a:tab pos="0" algn="l"/>
              </a:tabLst>
            </a:pPr>
            <a:r>
              <a:rPr lang="da-DK" sz="1800" b="0" strike="noStrike" spc="-1">
                <a:solidFill>
                  <a:srgbClr val="616161"/>
                </a:solidFill>
                <a:latin typeface="Proxima Nova"/>
                <a:ea typeface="Proxima Nova"/>
              </a:rPr>
              <a:t>As for the “how”...we’ll come back to that later.</a:t>
            </a:r>
            <a:endParaRPr lang="en-US" sz="1800" b="0" strike="noStrike" spc="-1">
              <a:latin typeface="Arial"/>
            </a:endParaRPr>
          </a:p>
        </p:txBody>
      </p:sp>
      <p:sp>
        <p:nvSpPr>
          <p:cNvPr id="290" name="CustomShape 3"/>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F4EE2D32-12D8-4F7C-A54C-B9AD9AD9E31F}" type="slidenum">
              <a:rPr lang="da-DK" sz="1000" b="0" strike="noStrike" spc="-1">
                <a:solidFill>
                  <a:srgbClr val="202729"/>
                </a:solidFill>
                <a:latin typeface="Proxima Nova"/>
                <a:ea typeface="Proxima Nova"/>
              </a:rPr>
              <a:t>6</a:t>
            </a:fld>
            <a:endParaRPr lang="en-US" sz="1000" b="0" strike="noStrike" spc="-1">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CustomShape 1"/>
          <p:cNvSpPr/>
          <p:nvPr/>
        </p:nvSpPr>
        <p:spPr>
          <a:xfrm>
            <a:off x="510480" y="2057400"/>
            <a:ext cx="8122320" cy="7779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b">
            <a:noAutofit/>
          </a:bodyPr>
          <a:lstStyle/>
          <a:p>
            <a:pPr>
              <a:lnSpc>
                <a:spcPct val="100000"/>
              </a:lnSpc>
              <a:tabLst>
                <a:tab pos="0" algn="l"/>
              </a:tabLst>
            </a:pPr>
            <a:r>
              <a:rPr lang="en-US" sz="3600" b="0" strike="noStrike" spc="-1" dirty="0">
                <a:solidFill>
                  <a:srgbClr val="FFFFFF"/>
                </a:solidFill>
                <a:latin typeface="Proxima Nova"/>
                <a:ea typeface="Proxima Nova"/>
              </a:rPr>
              <a:t>Process, thread</a:t>
            </a:r>
            <a:r>
              <a:rPr lang="en-US" sz="3600" spc="-1" dirty="0">
                <a:solidFill>
                  <a:srgbClr val="FFFFFF"/>
                </a:solidFill>
                <a:latin typeface="Proxima Nova"/>
                <a:ea typeface="Proxima Nova"/>
              </a:rPr>
              <a:t>s and THE GIL</a:t>
            </a:r>
            <a:endParaRPr lang="en-US" sz="3600" b="0" strike="noStrike" spc="-1" dirty="0">
              <a:latin typeface="Arial"/>
            </a:endParaRPr>
          </a:p>
        </p:txBody>
      </p:sp>
      <p:sp>
        <p:nvSpPr>
          <p:cNvPr id="292"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CC38E4D9-0F5D-4FB7-9994-CBA532EAD77C}" type="slidenum">
              <a:rPr lang="da-DK" sz="1000" b="0" strike="noStrike" spc="-1">
                <a:solidFill>
                  <a:srgbClr val="FFFFFF"/>
                </a:solidFill>
                <a:latin typeface="Proxima Nova"/>
                <a:ea typeface="Proxima Nova"/>
              </a:rPr>
              <a:t>7</a:t>
            </a:fld>
            <a:endParaRPr lang="en-US" sz="1000" b="0" strike="noStrike" spc="-1">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CustomShape 1"/>
          <p:cNvSpPr/>
          <p:nvPr/>
        </p:nvSpPr>
        <p:spPr>
          <a:xfrm>
            <a:off x="312120" y="250560"/>
            <a:ext cx="883152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da-DK" sz="2800" b="0" i="0" u="none" strike="noStrike" kern="1200" cap="none" spc="-1" normalizeH="0" baseline="0" noProof="0" dirty="0">
                <a:ln>
                  <a:noFill/>
                </a:ln>
                <a:solidFill>
                  <a:srgbClr val="202729"/>
                </a:solidFill>
                <a:effectLst/>
                <a:uLnTx/>
                <a:uFillTx/>
                <a:latin typeface="Proxima Nova"/>
                <a:ea typeface="Proxima Nova"/>
                <a:cs typeface="DejaVu Sans"/>
              </a:rPr>
              <a:t>The </a:t>
            </a:r>
            <a:r>
              <a:rPr kumimoji="0" lang="da-DK" sz="2800" b="0" i="0" u="none" strike="noStrike" kern="1200" cap="none" spc="-1" normalizeH="0" baseline="0" noProof="0" dirty="0" err="1">
                <a:ln>
                  <a:noFill/>
                </a:ln>
                <a:solidFill>
                  <a:schemeClr val="bg1"/>
                </a:solidFill>
                <a:effectLst/>
                <a:uLnTx/>
                <a:uFillTx/>
                <a:latin typeface="Proxima Nova"/>
                <a:ea typeface="Proxima Nova"/>
                <a:cs typeface="DejaVu Sans"/>
              </a:rPr>
              <a:t>dakos</a:t>
            </a:r>
            <a:r>
              <a:rPr kumimoji="0" lang="da-DK" sz="2800" b="0" i="0" u="none" strike="noStrike" kern="1200" cap="none" spc="-1" normalizeH="0" baseline="0" noProof="0" dirty="0">
                <a:ln>
                  <a:noFill/>
                </a:ln>
                <a:solidFill>
                  <a:srgbClr val="202729"/>
                </a:solidFill>
                <a:effectLst/>
                <a:uLnTx/>
                <a:uFillTx/>
                <a:latin typeface="Proxima Nova"/>
                <a:ea typeface="Proxima Nova"/>
                <a:cs typeface="DejaVu Sans"/>
              </a:rPr>
              <a:t> program.</a:t>
            </a:r>
            <a:endParaRPr kumimoji="0" lang="en-US" sz="2800" b="0" i="0" u="none" strike="noStrike" kern="1200" cap="none" spc="-1" normalizeH="0" baseline="0" noProof="0" dirty="0">
              <a:ln>
                <a:noFill/>
              </a:ln>
              <a:solidFill>
                <a:prstClr val="black"/>
              </a:solidFill>
              <a:effectLst/>
              <a:uLnTx/>
              <a:uFillTx/>
              <a:latin typeface="Arial"/>
              <a:ea typeface="DejaVu Sans"/>
              <a:cs typeface="DejaVu Sans"/>
            </a:endParaRPr>
          </a:p>
        </p:txBody>
      </p:sp>
      <p:sp>
        <p:nvSpPr>
          <p:cNvPr id="296"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F6052FFE-6066-4C45-BF2C-9996E7233288}" type="slidenum">
              <a:rPr kumimoji="0" lang="da-DK" sz="1000" b="0" i="0" u="none" strike="noStrike" kern="1200" cap="none" spc="-1" normalizeH="0" baseline="0" noProof="0">
                <a:ln>
                  <a:noFill/>
                </a:ln>
                <a:solidFill>
                  <a:srgbClr val="202729"/>
                </a:solidFill>
                <a:effectLst/>
                <a:uLnTx/>
                <a:uFillTx/>
                <a:latin typeface="Proxima Nova"/>
                <a:ea typeface="Proxima Nova"/>
                <a:cs typeface="DejaVu Sans"/>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8</a:t>
            </a:fld>
            <a:endParaRPr kumimoji="0" lang="en-US" sz="1000" b="0" i="0" u="none" strike="noStrike" kern="1200" cap="none" spc="-1" normalizeH="0" baseline="0" noProof="0">
              <a:ln>
                <a:noFill/>
              </a:ln>
              <a:solidFill>
                <a:prstClr val="black"/>
              </a:solidFill>
              <a:effectLst/>
              <a:uLnTx/>
              <a:uFillTx/>
              <a:latin typeface="Arial"/>
              <a:ea typeface="DejaVu Sans"/>
              <a:cs typeface="DejaVu Sans"/>
            </a:endParaRPr>
          </a:p>
        </p:txBody>
      </p:sp>
    </p:spTree>
    <p:extLst>
      <p:ext uri="{BB962C8B-B14F-4D97-AF65-F5344CB8AC3E}">
        <p14:creationId xmlns:p14="http://schemas.microsoft.com/office/powerpoint/2010/main" val="158645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58C7E5-7F96-9E89-748E-D63C9C92897F}"/>
              </a:ext>
            </a:extLst>
          </p:cNvPr>
          <p:cNvPicPr/>
          <p:nvPr/>
        </p:nvPicPr>
        <p:blipFill rotWithShape="1">
          <a:blip r:embed="rId3"/>
          <a:srcRect r="15469"/>
          <a:stretch/>
        </p:blipFill>
        <p:spPr>
          <a:xfrm>
            <a:off x="6501747" y="852330"/>
            <a:ext cx="2627738" cy="4184640"/>
          </a:xfrm>
          <a:prstGeom prst="rect">
            <a:avLst/>
          </a:prstGeom>
          <a:ln>
            <a:noFill/>
          </a:ln>
        </p:spPr>
      </p:pic>
      <p:sp>
        <p:nvSpPr>
          <p:cNvPr id="295" name="CustomShape 1"/>
          <p:cNvSpPr/>
          <p:nvPr/>
        </p:nvSpPr>
        <p:spPr>
          <a:xfrm>
            <a:off x="312120" y="250560"/>
            <a:ext cx="883152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800" b="0" i="0" u="none" strike="noStrike" kern="1200" cap="none" spc="-1" normalizeH="0" baseline="0" dirty="0">
                <a:ln>
                  <a:noFill/>
                </a:ln>
                <a:solidFill>
                  <a:srgbClr val="202729"/>
                </a:solidFill>
                <a:effectLst/>
                <a:uLnTx/>
                <a:uFillTx/>
                <a:latin typeface="Proxima Nova"/>
                <a:ea typeface="Proxima Nova"/>
                <a:cs typeface="DejaVu Sans"/>
              </a:rPr>
              <a:t>The </a:t>
            </a:r>
            <a:r>
              <a:rPr kumimoji="0" lang="en-US" sz="2800" b="0" i="0" u="none" strike="noStrike" kern="1200" cap="none" spc="-1" normalizeH="0" baseline="0" dirty="0" err="1">
                <a:ln>
                  <a:noFill/>
                </a:ln>
                <a:solidFill>
                  <a:srgbClr val="202729"/>
                </a:solidFill>
                <a:effectLst/>
                <a:uLnTx/>
                <a:uFillTx/>
                <a:latin typeface="Proxima Nova"/>
                <a:ea typeface="Proxima Nova"/>
                <a:cs typeface="DejaVu Sans"/>
              </a:rPr>
              <a:t>dakos</a:t>
            </a:r>
            <a:r>
              <a:rPr kumimoji="0" lang="en-US" sz="2800" b="0" i="0" u="none" strike="noStrike" kern="1200" cap="none" spc="-1" normalizeH="0" baseline="0" dirty="0">
                <a:ln>
                  <a:noFill/>
                </a:ln>
                <a:solidFill>
                  <a:srgbClr val="202729"/>
                </a:solidFill>
                <a:effectLst/>
                <a:uLnTx/>
                <a:uFillTx/>
                <a:latin typeface="Proxima Nova"/>
                <a:ea typeface="Proxima Nova"/>
                <a:cs typeface="DejaVu Sans"/>
              </a:rPr>
              <a:t> program.</a:t>
            </a:r>
            <a:endParaRPr kumimoji="0" lang="en-US" sz="2800" b="0" i="0" u="none" strike="noStrike" kern="1200" cap="none" spc="-1" normalizeH="0" baseline="0" dirty="0">
              <a:ln>
                <a:noFill/>
              </a:ln>
              <a:solidFill>
                <a:prstClr val="black"/>
              </a:solidFill>
              <a:effectLst/>
              <a:uLnTx/>
              <a:uFillTx/>
              <a:latin typeface="Arial"/>
              <a:ea typeface="DejaVu Sans"/>
              <a:cs typeface="DejaVu Sans"/>
            </a:endParaRPr>
          </a:p>
        </p:txBody>
      </p:sp>
      <p:sp>
        <p:nvSpPr>
          <p:cNvPr id="296"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F6052FFE-6066-4C45-BF2C-9996E7233288}" type="slidenum">
              <a:rPr kumimoji="0" lang="da-DK" sz="1000" b="0" i="0" u="none" strike="noStrike" kern="1200" cap="none" spc="-1" normalizeH="0" baseline="0" noProof="0">
                <a:ln>
                  <a:noFill/>
                </a:ln>
                <a:solidFill>
                  <a:srgbClr val="202729"/>
                </a:solidFill>
                <a:effectLst/>
                <a:uLnTx/>
                <a:uFillTx/>
                <a:latin typeface="Proxima Nova"/>
                <a:ea typeface="Proxima Nova"/>
                <a:cs typeface="DejaVu Sans"/>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9</a:t>
            </a:fld>
            <a:endParaRPr kumimoji="0" lang="en-US" sz="1000" b="0" i="0" u="none" strike="noStrike" kern="1200" cap="none" spc="-1" normalizeH="0" baseline="0" noProof="0">
              <a:ln>
                <a:noFill/>
              </a:ln>
              <a:solidFill>
                <a:prstClr val="black"/>
              </a:solidFill>
              <a:effectLst/>
              <a:uLnTx/>
              <a:uFillTx/>
              <a:latin typeface="Arial"/>
              <a:ea typeface="DejaVu Sans"/>
              <a:cs typeface="DejaVu Sans"/>
            </a:endParaRPr>
          </a:p>
        </p:txBody>
      </p:sp>
      <p:sp>
        <p:nvSpPr>
          <p:cNvPr id="298" name="CustomShape 3"/>
          <p:cNvSpPr/>
          <p:nvPr/>
        </p:nvSpPr>
        <p:spPr>
          <a:xfrm>
            <a:off x="457199" y="906840"/>
            <a:ext cx="6410961" cy="3631763"/>
          </a:xfrm>
          <a:prstGeom prst="rect">
            <a:avLst/>
          </a:prstGeom>
          <a:noFill/>
          <a:ln>
            <a:noFill/>
          </a:ln>
        </p:spPr>
        <p:style>
          <a:lnRef idx="0">
            <a:scrgbClr r="0" g="0" b="0"/>
          </a:lnRef>
          <a:fillRef idx="0">
            <a:scrgbClr r="0" g="0" b="0"/>
          </a:fillRef>
          <a:effectRef idx="0">
            <a:scrgbClr r="0" g="0" b="0"/>
          </a:effectRef>
          <a:fontRef idx="minor"/>
        </p:style>
        <p:txBody>
          <a:bodyPr wrap="square" lIns="90000" tIns="91440" rIns="90000" bIns="91440">
            <a:sp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600" b="0" i="0" u="none" strike="noStrike" kern="1200" cap="none" spc="-1" normalizeH="0" baseline="0" dirty="0">
                <a:ln>
                  <a:noFill/>
                </a:ln>
                <a:solidFill>
                  <a:srgbClr val="000000"/>
                </a:solidFill>
                <a:effectLst/>
                <a:uLnTx/>
                <a:uFillTx/>
                <a:latin typeface="Proxima Nova"/>
                <a:ea typeface="Proxima Nova"/>
                <a:cs typeface="DejaVu Sans"/>
              </a:rPr>
              <a:t>We need to make a single dish: </a:t>
            </a:r>
            <a:r>
              <a:rPr kumimoji="0" lang="en-US" sz="1600" b="1" i="0" u="sng" strike="noStrike" kern="1200" cap="none" spc="-1" normalizeH="0" baseline="0" dirty="0">
                <a:ln>
                  <a:noFill/>
                </a:ln>
                <a:solidFill>
                  <a:srgbClr val="000000"/>
                </a:solidFill>
                <a:effectLst/>
                <a:uLnTx/>
                <a:uFillTx/>
                <a:latin typeface="Proxima Nova"/>
                <a:ea typeface="Proxima Nova"/>
                <a:cs typeface="DejaVu Sans"/>
              </a:rPr>
              <a:t>DAKOS</a:t>
            </a:r>
            <a:r>
              <a:rPr kumimoji="0" lang="en-US" sz="1600" b="0" i="0" u="none" strike="noStrike" kern="1200" cap="none" spc="-1" normalizeH="0" baseline="0" dirty="0">
                <a:ln>
                  <a:noFill/>
                </a:ln>
                <a:solidFill>
                  <a:srgbClr val="000000"/>
                </a:solidFill>
                <a:effectLst/>
                <a:uLnTx/>
                <a:uFillTx/>
                <a:latin typeface="Proxima Nova"/>
                <a:ea typeface="Proxima Nova"/>
                <a:cs typeface="DejaVu Sans"/>
              </a:rPr>
              <a:t>.</a:t>
            </a: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600" b="0" i="0" u="none" strike="noStrike" kern="1200" cap="none" spc="-1" normalizeH="0" baseline="0" dirty="0">
                <a:ln>
                  <a:noFill/>
                </a:ln>
                <a:solidFill>
                  <a:srgbClr val="000000"/>
                </a:solidFill>
                <a:effectLst/>
                <a:uLnTx/>
                <a:uFillTx/>
                <a:latin typeface="Proxima Nova"/>
                <a:ea typeface="Proxima Nova"/>
                <a:cs typeface="DejaVu Sans"/>
              </a:rPr>
              <a:t>This requires:</a:t>
            </a:r>
            <a:endParaRPr kumimoji="0" lang="en-US" sz="1600" b="0" i="0" u="none" strike="noStrike" kern="1200" cap="none" spc="-1" normalizeH="0" baseline="0" dirty="0">
              <a:ln>
                <a:noFill/>
              </a:ln>
              <a:solidFill>
                <a:prstClr val="black"/>
              </a:solidFill>
              <a:effectLst/>
              <a:uLnTx/>
              <a:uFillTx/>
              <a:latin typeface="Arial"/>
              <a:ea typeface="DejaVu Sans"/>
              <a:cs typeface="DejaVu Sans"/>
            </a:endParaRP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Fetch olive oil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Fetch rusks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Drizzle the rusks with water</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Drizzle the rusks with olive oil</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Fetch tomatoes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Wash the tomatoes</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Grate the tomatoes</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Fetch feta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Grate the feta cheese</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Combine the softened rusks, grated tomatoes, and grated cheese</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Place the finished </a:t>
            </a:r>
            <a:r>
              <a:rPr kumimoji="0" lang="en-US" sz="1600" b="0" i="0" u="none" strike="noStrike" kern="1200" cap="none" spc="-1" normalizeH="0" baseline="0" dirty="0" err="1">
                <a:ln>
                  <a:noFill/>
                </a:ln>
                <a:solidFill>
                  <a:prstClr val="black"/>
                </a:solidFill>
                <a:effectLst/>
                <a:uLnTx/>
                <a:uFillTx/>
                <a:latin typeface="Arial"/>
                <a:ea typeface="DejaVu Sans"/>
                <a:cs typeface="DejaVu Sans"/>
              </a:rPr>
              <a:t>dakos</a:t>
            </a:r>
            <a:r>
              <a:rPr kumimoji="0" lang="en-US" sz="1600" b="0" i="0" u="none" strike="noStrike" kern="1200" cap="none" spc="-1" normalizeH="0" baseline="0" dirty="0">
                <a:ln>
                  <a:noFill/>
                </a:ln>
                <a:solidFill>
                  <a:prstClr val="black"/>
                </a:solidFill>
                <a:effectLst/>
                <a:uLnTx/>
                <a:uFillTx/>
                <a:latin typeface="Arial"/>
                <a:ea typeface="DejaVu Sans"/>
                <a:cs typeface="DejaVu Sans"/>
              </a:rPr>
              <a:t> in the pantry</a:t>
            </a:r>
          </a:p>
        </p:txBody>
      </p:sp>
      <p:pic>
        <p:nvPicPr>
          <p:cNvPr id="299" name="Picture 298"/>
          <p:cNvPicPr>
            <a:picLocks noChangeAspect="1"/>
          </p:cNvPicPr>
          <p:nvPr/>
        </p:nvPicPr>
        <p:blipFill>
          <a:blip r:embed="rId4"/>
          <a:stretch/>
        </p:blipFill>
        <p:spPr>
          <a:xfrm>
            <a:off x="4489311" y="375044"/>
            <a:ext cx="3023924" cy="2015817"/>
          </a:xfrm>
          <a:prstGeom prst="rect">
            <a:avLst/>
          </a:prstGeom>
          <a:ln>
            <a:noFill/>
          </a:ln>
        </p:spPr>
      </p:pic>
    </p:spTree>
    <p:extLst>
      <p:ext uri="{BB962C8B-B14F-4D97-AF65-F5344CB8AC3E}">
        <p14:creationId xmlns:p14="http://schemas.microsoft.com/office/powerpoint/2010/main" val="1532500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75 Kitchen Ideas You'll Love - August, 2024 | Houzz">
            <a:extLst>
              <a:ext uri="{FF2B5EF4-FFF2-40B4-BE49-F238E27FC236}">
                <a16:creationId xmlns:a16="http://schemas.microsoft.com/office/drawing/2014/main" id="{5109F0A7-16A0-AD46-60C4-4F2CA1669D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9079"/>
          <a:stretch/>
        </p:blipFill>
        <p:spPr bwMode="auto">
          <a:xfrm>
            <a:off x="4553055" y="1011126"/>
            <a:ext cx="2714848" cy="286502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F358C7E5-7F96-9E89-748E-D63C9C92897F}"/>
              </a:ext>
            </a:extLst>
          </p:cNvPr>
          <p:cNvPicPr/>
          <p:nvPr/>
        </p:nvPicPr>
        <p:blipFill rotWithShape="1">
          <a:blip r:embed="rId4">
            <a:clrChange>
              <a:clrFrom>
                <a:srgbClr val="FFFFFF"/>
              </a:clrFrom>
              <a:clrTo>
                <a:srgbClr val="FFFFFF">
                  <a:alpha val="0"/>
                </a:srgbClr>
              </a:clrTo>
            </a:clrChange>
          </a:blip>
          <a:srcRect r="15469"/>
          <a:stretch/>
        </p:blipFill>
        <p:spPr>
          <a:xfrm>
            <a:off x="7164419" y="1907628"/>
            <a:ext cx="1965065" cy="3129342"/>
          </a:xfrm>
          <a:prstGeom prst="rect">
            <a:avLst/>
          </a:prstGeom>
          <a:ln>
            <a:noFill/>
          </a:ln>
        </p:spPr>
      </p:pic>
      <p:sp>
        <p:nvSpPr>
          <p:cNvPr id="295" name="CustomShape 1"/>
          <p:cNvSpPr/>
          <p:nvPr/>
        </p:nvSpPr>
        <p:spPr>
          <a:xfrm>
            <a:off x="312120" y="250560"/>
            <a:ext cx="883152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da-DK" sz="2800" b="0" i="0" u="none" strike="noStrike" kern="1200" cap="none" spc="-1" normalizeH="0" baseline="0" noProof="0" dirty="0" err="1">
                <a:ln>
                  <a:noFill/>
                </a:ln>
                <a:solidFill>
                  <a:srgbClr val="202729"/>
                </a:solidFill>
                <a:effectLst/>
                <a:uLnTx/>
                <a:uFillTx/>
                <a:latin typeface="Proxima Nova"/>
                <a:ea typeface="Proxima Nova"/>
                <a:cs typeface="DejaVu Sans"/>
              </a:rPr>
              <a:t>Optimize</a:t>
            </a:r>
            <a:r>
              <a:rPr kumimoji="0" lang="da-DK" sz="2800" b="0" i="0" u="none" strike="noStrike" kern="1200" cap="none" spc="-1" normalizeH="0" baseline="0" noProof="0" dirty="0">
                <a:ln>
                  <a:noFill/>
                </a:ln>
                <a:solidFill>
                  <a:srgbClr val="202729"/>
                </a:solidFill>
                <a:effectLst/>
                <a:uLnTx/>
                <a:uFillTx/>
                <a:latin typeface="Proxima Nova"/>
                <a:ea typeface="Proxima Nova"/>
                <a:cs typeface="DejaVu Sans"/>
              </a:rPr>
              <a:t> the </a:t>
            </a:r>
            <a:r>
              <a:rPr kumimoji="0" lang="da-DK" sz="2800" b="0" i="0" u="none" strike="noStrike" kern="1200" cap="none" spc="-1" normalizeH="0" baseline="0" noProof="0" dirty="0" err="1">
                <a:ln>
                  <a:noFill/>
                </a:ln>
                <a:solidFill>
                  <a:srgbClr val="202729"/>
                </a:solidFill>
                <a:effectLst/>
                <a:uLnTx/>
                <a:uFillTx/>
                <a:latin typeface="Proxima Nova"/>
                <a:ea typeface="Proxima Nova"/>
                <a:cs typeface="DejaVu Sans"/>
              </a:rPr>
              <a:t>dakos</a:t>
            </a:r>
            <a:r>
              <a:rPr kumimoji="0" lang="da-DK" sz="2800" b="0" i="0" u="none" strike="noStrike" kern="1200" cap="none" spc="-1" normalizeH="0" baseline="0" noProof="0" dirty="0">
                <a:ln>
                  <a:noFill/>
                </a:ln>
                <a:solidFill>
                  <a:srgbClr val="202729"/>
                </a:solidFill>
                <a:effectLst/>
                <a:uLnTx/>
                <a:uFillTx/>
                <a:latin typeface="Proxima Nova"/>
                <a:ea typeface="Proxima Nova"/>
                <a:cs typeface="DejaVu Sans"/>
              </a:rPr>
              <a:t> program.</a:t>
            </a:r>
            <a:endParaRPr kumimoji="0" lang="en-US" sz="2800" b="0" i="0" u="none" strike="noStrike" kern="1200" cap="none" spc="-1" normalizeH="0" baseline="0" noProof="0" dirty="0">
              <a:ln>
                <a:noFill/>
              </a:ln>
              <a:solidFill>
                <a:prstClr val="black"/>
              </a:solidFill>
              <a:effectLst/>
              <a:uLnTx/>
              <a:uFillTx/>
              <a:latin typeface="Arial"/>
              <a:ea typeface="DejaVu Sans"/>
              <a:cs typeface="DejaVu Sans"/>
            </a:endParaRPr>
          </a:p>
        </p:txBody>
      </p:sp>
      <p:sp>
        <p:nvSpPr>
          <p:cNvPr id="296"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F6052FFE-6066-4C45-BF2C-9996E7233288}" type="slidenum">
              <a:rPr kumimoji="0" lang="da-DK" sz="1000" b="0" i="0" u="none" strike="noStrike" kern="1200" cap="none" spc="-1" normalizeH="0" baseline="0" noProof="0">
                <a:ln>
                  <a:noFill/>
                </a:ln>
                <a:solidFill>
                  <a:srgbClr val="202729"/>
                </a:solidFill>
                <a:effectLst/>
                <a:uLnTx/>
                <a:uFillTx/>
                <a:latin typeface="Proxima Nova"/>
                <a:ea typeface="Proxima Nova"/>
                <a:cs typeface="DejaVu Sans"/>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10</a:t>
            </a:fld>
            <a:endParaRPr kumimoji="0" lang="en-US" sz="1000" b="0" i="0" u="none" strike="noStrike" kern="1200" cap="none" spc="-1" normalizeH="0" baseline="0" noProof="0">
              <a:ln>
                <a:noFill/>
              </a:ln>
              <a:solidFill>
                <a:prstClr val="black"/>
              </a:solidFill>
              <a:effectLst/>
              <a:uLnTx/>
              <a:uFillTx/>
              <a:latin typeface="Arial"/>
              <a:ea typeface="DejaVu Sans"/>
              <a:cs typeface="DejaVu Sans"/>
            </a:endParaRPr>
          </a:p>
        </p:txBody>
      </p:sp>
      <p:sp>
        <p:nvSpPr>
          <p:cNvPr id="298" name="CustomShape 3"/>
          <p:cNvSpPr/>
          <p:nvPr/>
        </p:nvSpPr>
        <p:spPr>
          <a:xfrm>
            <a:off x="164146" y="921377"/>
            <a:ext cx="3900778" cy="3139321"/>
          </a:xfrm>
          <a:prstGeom prst="rect">
            <a:avLst/>
          </a:prstGeom>
          <a:solidFill>
            <a:schemeClr val="bg2"/>
          </a:solidFill>
          <a:ln w="28575">
            <a:solidFill>
              <a:schemeClr val="accent4"/>
            </a:solidFill>
          </a:ln>
        </p:spPr>
        <p:style>
          <a:lnRef idx="0">
            <a:scrgbClr r="0" g="0" b="0"/>
          </a:lnRef>
          <a:fillRef idx="0">
            <a:scrgbClr r="0" g="0" b="0"/>
          </a:fillRef>
          <a:effectRef idx="0">
            <a:scrgbClr r="0" g="0" b="0"/>
          </a:effectRef>
          <a:fontRef idx="minor"/>
        </p:style>
        <p:txBody>
          <a:bodyPr wrap="square" lIns="0" tIns="91440" rIns="0" bIns="91440">
            <a:spAutoFit/>
          </a:bodyPr>
          <a:lstStyle/>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Fetch olive oil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Fetch rusks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Drizzle the rusks with water</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Drizzle the rusks with olive oil</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Fetch tomatoes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Wash the tomatoes</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Grate the tomatoes</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Fetch feta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Grate the feta cheese</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Combine the softened rusks, grated tomatoes, and grated cheese</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Place the finished </a:t>
            </a:r>
            <a:r>
              <a:rPr kumimoji="0" lang="en-US" sz="1600" b="0" i="0" u="none" strike="noStrike" kern="1200" cap="none" spc="-1" normalizeH="0" baseline="0" noProof="0" dirty="0" err="1">
                <a:ln>
                  <a:noFill/>
                </a:ln>
                <a:solidFill>
                  <a:prstClr val="black"/>
                </a:solidFill>
                <a:effectLst/>
                <a:uLnTx/>
                <a:uFillTx/>
                <a:latin typeface="Arial"/>
                <a:ea typeface="DejaVu Sans"/>
                <a:cs typeface="DejaVu Sans"/>
              </a:rPr>
              <a:t>dakos</a:t>
            </a: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 in the pantry</a:t>
            </a:r>
          </a:p>
        </p:txBody>
      </p:sp>
      <p:sp>
        <p:nvSpPr>
          <p:cNvPr id="3" name="TextBox 2">
            <a:extLst>
              <a:ext uri="{FF2B5EF4-FFF2-40B4-BE49-F238E27FC236}">
                <a16:creationId xmlns:a16="http://schemas.microsoft.com/office/drawing/2014/main" id="{824E6B79-81E8-D481-4E31-FBB6F556F69C}"/>
              </a:ext>
            </a:extLst>
          </p:cNvPr>
          <p:cNvSpPr txBox="1"/>
          <p:nvPr/>
        </p:nvSpPr>
        <p:spPr>
          <a:xfrm>
            <a:off x="7267904" y="1100188"/>
            <a:ext cx="1876096" cy="923330"/>
          </a:xfrm>
          <a:prstGeom prst="rect">
            <a:avLst/>
          </a:prstGeom>
          <a:noFill/>
        </p:spPr>
        <p:txBody>
          <a:bodyPr wrap="square" rtlCol="0">
            <a:spAutoFit/>
          </a:bodyPr>
          <a:lstStyle/>
          <a:p>
            <a:pPr algn="r"/>
            <a:r>
              <a:rPr lang="en-US" b="1" dirty="0"/>
              <a:t>chef</a:t>
            </a:r>
            <a:endParaRPr lang="en-US" dirty="0"/>
          </a:p>
          <a:p>
            <a:pPr algn="r"/>
            <a:r>
              <a:rPr lang="en-US" dirty="0"/>
              <a:t>a stupid box (does actions)</a:t>
            </a:r>
          </a:p>
        </p:txBody>
      </p:sp>
      <p:sp>
        <p:nvSpPr>
          <p:cNvPr id="4" name="TextBox 3">
            <a:extLst>
              <a:ext uri="{FF2B5EF4-FFF2-40B4-BE49-F238E27FC236}">
                <a16:creationId xmlns:a16="http://schemas.microsoft.com/office/drawing/2014/main" id="{BB5CF1E2-13DC-6574-DC09-282B8E0C1B72}"/>
              </a:ext>
            </a:extLst>
          </p:cNvPr>
          <p:cNvSpPr txBox="1"/>
          <p:nvPr/>
        </p:nvSpPr>
        <p:spPr>
          <a:xfrm>
            <a:off x="5417029" y="213414"/>
            <a:ext cx="2890536" cy="646331"/>
          </a:xfrm>
          <a:prstGeom prst="rect">
            <a:avLst/>
          </a:prstGeom>
          <a:noFill/>
        </p:spPr>
        <p:txBody>
          <a:bodyPr wrap="none" rtlCol="0">
            <a:spAutoFit/>
          </a:bodyPr>
          <a:lstStyle/>
          <a:p>
            <a:pPr algn="ctr"/>
            <a:r>
              <a:rPr lang="en-US" b="1" dirty="0"/>
              <a:t>workstation</a:t>
            </a:r>
            <a:endParaRPr lang="en-US" dirty="0"/>
          </a:p>
          <a:p>
            <a:pPr algn="ctr"/>
            <a:r>
              <a:rPr lang="en-US" dirty="0"/>
              <a:t>place for non-fetch actions</a:t>
            </a:r>
          </a:p>
        </p:txBody>
      </p:sp>
      <p:sp>
        <p:nvSpPr>
          <p:cNvPr id="5" name="TextBox 4">
            <a:extLst>
              <a:ext uri="{FF2B5EF4-FFF2-40B4-BE49-F238E27FC236}">
                <a16:creationId xmlns:a16="http://schemas.microsoft.com/office/drawing/2014/main" id="{49E8B4C0-AA98-FCB5-CB46-D9E632649AED}"/>
              </a:ext>
            </a:extLst>
          </p:cNvPr>
          <p:cNvSpPr txBox="1"/>
          <p:nvPr/>
        </p:nvSpPr>
        <p:spPr>
          <a:xfrm>
            <a:off x="3682225" y="4055780"/>
            <a:ext cx="3709090" cy="923330"/>
          </a:xfrm>
          <a:prstGeom prst="rect">
            <a:avLst/>
          </a:prstGeom>
          <a:noFill/>
        </p:spPr>
        <p:txBody>
          <a:bodyPr wrap="square" rtlCol="0">
            <a:spAutoFit/>
          </a:bodyPr>
          <a:lstStyle/>
          <a:p>
            <a:pPr algn="ctr"/>
            <a:r>
              <a:rPr lang="en-US" b="1" dirty="0"/>
              <a:t>countertop</a:t>
            </a:r>
            <a:endParaRPr lang="en-US" dirty="0"/>
          </a:p>
          <a:p>
            <a:pPr algn="ctr"/>
            <a:r>
              <a:rPr lang="en-US" dirty="0"/>
              <a:t>temporarily holds things (recipe, intermediate ingredients, etc.)</a:t>
            </a:r>
          </a:p>
        </p:txBody>
      </p:sp>
      <p:sp>
        <p:nvSpPr>
          <p:cNvPr id="6" name="TextBox 5">
            <a:extLst>
              <a:ext uri="{FF2B5EF4-FFF2-40B4-BE49-F238E27FC236}">
                <a16:creationId xmlns:a16="http://schemas.microsoft.com/office/drawing/2014/main" id="{5373136F-A011-52D1-D220-4A50AFC3ADBB}"/>
              </a:ext>
            </a:extLst>
          </p:cNvPr>
          <p:cNvSpPr txBox="1"/>
          <p:nvPr/>
        </p:nvSpPr>
        <p:spPr>
          <a:xfrm>
            <a:off x="807731" y="4272001"/>
            <a:ext cx="2678675" cy="646331"/>
          </a:xfrm>
          <a:prstGeom prst="rect">
            <a:avLst/>
          </a:prstGeom>
          <a:noFill/>
        </p:spPr>
        <p:txBody>
          <a:bodyPr wrap="square" rtlCol="0">
            <a:spAutoFit/>
          </a:bodyPr>
          <a:lstStyle/>
          <a:p>
            <a:pPr algn="ctr"/>
            <a:r>
              <a:rPr lang="en-US" b="1" dirty="0"/>
              <a:t>pantry</a:t>
            </a:r>
            <a:endParaRPr lang="en-US" dirty="0"/>
          </a:p>
          <a:p>
            <a:pPr algn="ctr"/>
            <a:r>
              <a:rPr lang="en-US" dirty="0"/>
              <a:t>across the street</a:t>
            </a:r>
          </a:p>
        </p:txBody>
      </p:sp>
      <p:sp>
        <p:nvSpPr>
          <p:cNvPr id="7" name="Rectangle: Rounded Corners 6">
            <a:extLst>
              <a:ext uri="{FF2B5EF4-FFF2-40B4-BE49-F238E27FC236}">
                <a16:creationId xmlns:a16="http://schemas.microsoft.com/office/drawing/2014/main" id="{379537A0-DFE2-B600-8662-5ECD7E3F2EF1}"/>
              </a:ext>
            </a:extLst>
          </p:cNvPr>
          <p:cNvSpPr/>
          <p:nvPr/>
        </p:nvSpPr>
        <p:spPr>
          <a:xfrm>
            <a:off x="5092262" y="1011127"/>
            <a:ext cx="2072157" cy="1487708"/>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7627D82-6EE6-507D-DE54-940D52623E56}"/>
              </a:ext>
            </a:extLst>
          </p:cNvPr>
          <p:cNvSpPr/>
          <p:nvPr/>
        </p:nvSpPr>
        <p:spPr>
          <a:xfrm>
            <a:off x="4817056" y="2571751"/>
            <a:ext cx="2072157" cy="478878"/>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8531A5A1-6E1E-A6C0-AF1D-4636AA4058E8}"/>
              </a:ext>
            </a:extLst>
          </p:cNvPr>
          <p:cNvCxnSpPr/>
          <p:nvPr/>
        </p:nvCxnSpPr>
        <p:spPr>
          <a:xfrm flipV="1">
            <a:off x="6463862" y="822600"/>
            <a:ext cx="252248" cy="18852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AAD15D-6735-B161-0194-A115A91CA74C}"/>
              </a:ext>
            </a:extLst>
          </p:cNvPr>
          <p:cNvCxnSpPr>
            <a:cxnSpLocks/>
          </p:cNvCxnSpPr>
          <p:nvPr/>
        </p:nvCxnSpPr>
        <p:spPr>
          <a:xfrm flipV="1">
            <a:off x="5841124" y="3029282"/>
            <a:ext cx="248492" cy="1103091"/>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EEB8519-3E50-B61A-1396-76636D268DE0}"/>
              </a:ext>
            </a:extLst>
          </p:cNvPr>
          <p:cNvCxnSpPr>
            <a:cxnSpLocks/>
          </p:cNvCxnSpPr>
          <p:nvPr/>
        </p:nvCxnSpPr>
        <p:spPr>
          <a:xfrm>
            <a:off x="123480" y="4474554"/>
            <a:ext cx="1593615" cy="0"/>
          </a:xfrm>
          <a:prstGeom prst="line">
            <a:avLst/>
          </a:prstGeom>
          <a:ln w="38100">
            <a:solidFill>
              <a:schemeClr val="accent6"/>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3754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58C7E5-7F96-9E89-748E-D63C9C92897F}"/>
              </a:ext>
            </a:extLst>
          </p:cNvPr>
          <p:cNvPicPr/>
          <p:nvPr/>
        </p:nvPicPr>
        <p:blipFill rotWithShape="1">
          <a:blip r:embed="rId3"/>
          <a:srcRect r="15469"/>
          <a:stretch/>
        </p:blipFill>
        <p:spPr>
          <a:xfrm>
            <a:off x="6501747" y="852330"/>
            <a:ext cx="2627738" cy="4184640"/>
          </a:xfrm>
          <a:prstGeom prst="rect">
            <a:avLst/>
          </a:prstGeom>
          <a:ln>
            <a:noFill/>
          </a:ln>
        </p:spPr>
      </p:pic>
      <p:sp>
        <p:nvSpPr>
          <p:cNvPr id="295" name="CustomShape 1"/>
          <p:cNvSpPr/>
          <p:nvPr/>
        </p:nvSpPr>
        <p:spPr>
          <a:xfrm>
            <a:off x="312120" y="250560"/>
            <a:ext cx="883152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800" b="0" i="0" u="none" strike="noStrike" kern="1200" cap="none" spc="-1" normalizeH="0" baseline="0" dirty="0">
                <a:ln>
                  <a:noFill/>
                </a:ln>
                <a:solidFill>
                  <a:srgbClr val="202729"/>
                </a:solidFill>
                <a:effectLst/>
                <a:uLnTx/>
                <a:uFillTx/>
                <a:latin typeface="Proxima Nova"/>
                <a:ea typeface="Proxima Nova"/>
                <a:cs typeface="DejaVu Sans"/>
              </a:rPr>
              <a:t>Congratulations!</a:t>
            </a:r>
            <a:endParaRPr kumimoji="0" lang="en-US" sz="2800" b="0" i="0" u="none" strike="noStrike" kern="1200" cap="none" spc="-1" normalizeH="0" baseline="0" dirty="0">
              <a:ln>
                <a:noFill/>
              </a:ln>
              <a:solidFill>
                <a:prstClr val="black"/>
              </a:solidFill>
              <a:effectLst/>
              <a:uLnTx/>
              <a:uFillTx/>
              <a:latin typeface="Arial"/>
              <a:ea typeface="DejaVu Sans"/>
              <a:cs typeface="DejaVu Sans"/>
            </a:endParaRPr>
          </a:p>
        </p:txBody>
      </p:sp>
      <p:sp>
        <p:nvSpPr>
          <p:cNvPr id="296"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F6052FFE-6066-4C45-BF2C-9996E7233288}" type="slidenum">
              <a:rPr kumimoji="0" lang="da-DK" sz="1000" b="0" i="0" u="none" strike="noStrike" kern="1200" cap="none" spc="-1" normalizeH="0" baseline="0" noProof="0">
                <a:ln>
                  <a:noFill/>
                </a:ln>
                <a:solidFill>
                  <a:srgbClr val="202729"/>
                </a:solidFill>
                <a:effectLst/>
                <a:uLnTx/>
                <a:uFillTx/>
                <a:latin typeface="Proxima Nova"/>
                <a:ea typeface="Proxima Nova"/>
                <a:cs typeface="DejaVu Sans"/>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11</a:t>
            </a:fld>
            <a:endParaRPr kumimoji="0" lang="en-US" sz="1000" b="0" i="0" u="none" strike="noStrike" kern="1200" cap="none" spc="-1" normalizeH="0" baseline="0" noProof="0">
              <a:ln>
                <a:noFill/>
              </a:ln>
              <a:solidFill>
                <a:prstClr val="black"/>
              </a:solidFill>
              <a:effectLst/>
              <a:uLnTx/>
              <a:uFillTx/>
              <a:latin typeface="Arial"/>
              <a:ea typeface="DejaVu Sans"/>
              <a:cs typeface="DejaVu Sans"/>
            </a:endParaRPr>
          </a:p>
        </p:txBody>
      </p:sp>
      <p:sp>
        <p:nvSpPr>
          <p:cNvPr id="298" name="CustomShape 3"/>
          <p:cNvSpPr/>
          <p:nvPr/>
        </p:nvSpPr>
        <p:spPr>
          <a:xfrm>
            <a:off x="457199" y="906840"/>
            <a:ext cx="6410961" cy="1231106"/>
          </a:xfrm>
          <a:prstGeom prst="rect">
            <a:avLst/>
          </a:prstGeom>
          <a:noFill/>
          <a:ln>
            <a:noFill/>
          </a:ln>
        </p:spPr>
        <p:style>
          <a:lnRef idx="0">
            <a:scrgbClr r="0" g="0" b="0"/>
          </a:lnRef>
          <a:fillRef idx="0">
            <a:scrgbClr r="0" g="0" b="0"/>
          </a:fillRef>
          <a:effectRef idx="0">
            <a:scrgbClr r="0" g="0" b="0"/>
          </a:effectRef>
          <a:fontRef idx="minor"/>
        </p:style>
        <p:txBody>
          <a:bodyPr wrap="square" lIns="90000" tIns="91440" rIns="90000" bIns="91440">
            <a:sp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0" i="0" u="none" strike="noStrike" kern="1200" cap="none" spc="-1" normalizeH="0" baseline="0" noProof="0" dirty="0">
                <a:ln>
                  <a:noFill/>
                </a:ln>
                <a:solidFill>
                  <a:srgbClr val="000000"/>
                </a:solidFill>
                <a:effectLst/>
                <a:uLnTx/>
                <a:uFillTx/>
                <a:latin typeface="Proxima Nova"/>
                <a:ea typeface="Proxima Nova"/>
                <a:cs typeface="DejaVu Sans"/>
              </a:rPr>
              <a:t>You have just designed a</a:t>
            </a: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endParaRPr lang="en-US" sz="1400" spc="-1" dirty="0">
              <a:solidFill>
                <a:srgbClr val="000000"/>
              </a:solidFill>
              <a:latin typeface="Proxima Nova"/>
              <a:ea typeface="DejaVu Sans"/>
              <a:cs typeface="DejaVu Sans"/>
            </a:endParaRPr>
          </a:p>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3200" b="1" u="none" strike="noStrike" kern="1200" cap="none" spc="-1" normalizeH="0" baseline="0" noProof="0" dirty="0">
                <a:ln>
                  <a:noFill/>
                </a:ln>
                <a:solidFill>
                  <a:srgbClr val="000000"/>
                </a:solidFill>
                <a:effectLst/>
                <a:uLnTx/>
                <a:uFillTx/>
                <a:latin typeface="Proxima Nova"/>
                <a:ea typeface="DejaVu Sans"/>
                <a:cs typeface="DejaVu Sans"/>
              </a:rPr>
              <a:t>multi-threaded process</a:t>
            </a:r>
            <a:r>
              <a:rPr kumimoji="0" lang="en-US" sz="2000" b="0" i="0" u="none" strike="noStrike" kern="1200" cap="none" spc="-1" normalizeH="0" baseline="0" noProof="0" dirty="0">
                <a:ln>
                  <a:noFill/>
                </a:ln>
                <a:solidFill>
                  <a:srgbClr val="000000"/>
                </a:solidFill>
                <a:effectLst/>
                <a:uLnTx/>
                <a:uFillTx/>
                <a:latin typeface="Proxima Nova"/>
                <a:ea typeface="DejaVu Sans"/>
                <a:cs typeface="DejaVu Sans"/>
              </a:rPr>
              <a:t>.</a:t>
            </a:r>
            <a:endParaRPr kumimoji="0" lang="en-US" sz="2000" b="0" i="0" u="none" strike="noStrike" kern="1200" cap="none" spc="-1" normalizeH="0" baseline="0" noProof="0" dirty="0">
              <a:ln>
                <a:noFill/>
              </a:ln>
              <a:solidFill>
                <a:prstClr val="black"/>
              </a:solidFill>
              <a:effectLst/>
              <a:uLnTx/>
              <a:uFillTx/>
              <a:latin typeface="Arial"/>
              <a:ea typeface="DejaVu Sans"/>
              <a:cs typeface="DejaVu Sans"/>
            </a:endParaRPr>
          </a:p>
        </p:txBody>
      </p:sp>
      <p:pic>
        <p:nvPicPr>
          <p:cNvPr id="3" name="Picture 2" descr="75 Kitchen Ideas You'll Love - August, 2024 | Houzz">
            <a:extLst>
              <a:ext uri="{FF2B5EF4-FFF2-40B4-BE49-F238E27FC236}">
                <a16:creationId xmlns:a16="http://schemas.microsoft.com/office/drawing/2014/main" id="{0309BC1E-230A-D1ED-9822-4955DF38729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9079"/>
          <a:stretch/>
        </p:blipFill>
        <p:spPr bwMode="auto">
          <a:xfrm>
            <a:off x="457199" y="2296321"/>
            <a:ext cx="2425965" cy="256016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DBD97DE-141E-AEE3-B6E4-50AAE7874EF1}"/>
              </a:ext>
            </a:extLst>
          </p:cNvPr>
          <p:cNvPicPr>
            <a:picLocks noChangeAspect="1"/>
          </p:cNvPicPr>
          <p:nvPr/>
        </p:nvPicPr>
        <p:blipFill>
          <a:blip r:embed="rId5"/>
          <a:stretch/>
        </p:blipFill>
        <p:spPr>
          <a:xfrm>
            <a:off x="3477823" y="2747755"/>
            <a:ext cx="3023924" cy="2015817"/>
          </a:xfrm>
          <a:prstGeom prst="rect">
            <a:avLst/>
          </a:prstGeom>
          <a:ln>
            <a:noFill/>
          </a:ln>
        </p:spPr>
      </p:pic>
    </p:spTree>
    <p:extLst>
      <p:ext uri="{BB962C8B-B14F-4D97-AF65-F5344CB8AC3E}">
        <p14:creationId xmlns:p14="http://schemas.microsoft.com/office/powerpoint/2010/main" val="4015691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CustomShape 1"/>
          <p:cNvSpPr/>
          <p:nvPr/>
        </p:nvSpPr>
        <p:spPr>
          <a:xfrm>
            <a:off x="311760" y="18288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en-US" sz="2800" b="0" strike="noStrike" spc="-1" dirty="0">
                <a:solidFill>
                  <a:srgbClr val="202729"/>
                </a:solidFill>
                <a:latin typeface="Proxima Nova"/>
                <a:ea typeface="Proxima Nova"/>
              </a:rPr>
              <a:t>Decoding the metaphor</a:t>
            </a:r>
            <a:endParaRPr lang="en-US" sz="2800" b="0" strike="noStrike" spc="-1" dirty="0">
              <a:latin typeface="Arial"/>
            </a:endParaRPr>
          </a:p>
        </p:txBody>
      </p:sp>
      <p:sp>
        <p:nvSpPr>
          <p:cNvPr id="306" name="CustomShape 2"/>
          <p:cNvSpPr/>
          <p:nvPr/>
        </p:nvSpPr>
        <p:spPr>
          <a:xfrm>
            <a:off x="311760" y="756360"/>
            <a:ext cx="3999240" cy="407980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270000" indent="-227880">
              <a:lnSpc>
                <a:spcPct val="115000"/>
              </a:lnSpc>
              <a:tabLst>
                <a:tab pos="0" algn="l"/>
              </a:tabLst>
            </a:pPr>
            <a:r>
              <a:rPr lang="en-US" sz="1500" spc="-1" dirty="0">
                <a:solidFill>
                  <a:srgbClr val="616161"/>
                </a:solidFill>
                <a:latin typeface="Proxima Nova"/>
                <a:ea typeface="Proxima Nova"/>
              </a:rPr>
              <a:t>Key</a:t>
            </a:r>
            <a:r>
              <a:rPr lang="en-US" sz="1500" b="0" strike="noStrike" spc="-1" dirty="0">
                <a:solidFill>
                  <a:srgbClr val="616161"/>
                </a:solidFill>
                <a:latin typeface="Proxima Nova"/>
                <a:ea typeface="Proxima Nova"/>
              </a:rPr>
              <a:t> concepts:</a:t>
            </a:r>
            <a:endParaRPr lang="en-US" sz="1500" b="0" strike="noStrike" spc="-1" dirty="0">
              <a:latin typeface="Arial"/>
            </a:endParaRPr>
          </a:p>
          <a:p>
            <a:pPr marL="457200" indent="-323280">
              <a:lnSpc>
                <a:spcPct val="115000"/>
              </a:lnSpc>
              <a:buClr>
                <a:srgbClr val="616161"/>
              </a:buClr>
              <a:buFont typeface="Proxima Nova"/>
              <a:buChar char="●"/>
              <a:tabLst>
                <a:tab pos="0" algn="l"/>
              </a:tabLst>
            </a:pPr>
            <a:endParaRPr lang="en-US" sz="1500" b="1" strike="noStrike" spc="-1" dirty="0">
              <a:solidFill>
                <a:srgbClr val="616161"/>
              </a:solidFill>
              <a:latin typeface="Proxima Nova"/>
              <a:ea typeface="Proxima Nova"/>
            </a:endParaRPr>
          </a:p>
          <a:p>
            <a:pPr marL="457200" indent="-323280">
              <a:lnSpc>
                <a:spcPct val="115000"/>
              </a:lnSpc>
              <a:buClr>
                <a:srgbClr val="616161"/>
              </a:buClr>
              <a:buFont typeface="Proxima Nova"/>
              <a:buChar char="●"/>
              <a:tabLst>
                <a:tab pos="0" algn="l"/>
              </a:tabLst>
            </a:pPr>
            <a:r>
              <a:rPr lang="en-US" sz="1500" b="1" strike="noStrike" spc="-1" dirty="0">
                <a:solidFill>
                  <a:srgbClr val="616161"/>
                </a:solidFill>
                <a:latin typeface="Proxima Nova"/>
                <a:ea typeface="Proxima Nova"/>
              </a:rPr>
              <a:t>Process</a:t>
            </a:r>
            <a:endParaRPr lang="en-US" sz="1500" b="0" strike="noStrike" spc="-1" dirty="0">
              <a:latin typeface="Arial"/>
            </a:endParaRPr>
          </a:p>
          <a:p>
            <a:pPr marL="720000" lvl="1" indent="-310320">
              <a:lnSpc>
                <a:spcPct val="115000"/>
              </a:lnSpc>
              <a:buClr>
                <a:srgbClr val="616161"/>
              </a:buClr>
              <a:buFont typeface="Proxima Nova"/>
              <a:buChar char="○"/>
              <a:tabLst>
                <a:tab pos="0" algn="l"/>
              </a:tabLst>
            </a:pPr>
            <a:r>
              <a:rPr lang="en-US" sz="1400" b="0" strike="noStrike" spc="-1" dirty="0">
                <a:solidFill>
                  <a:srgbClr val="616161"/>
                </a:solidFill>
                <a:latin typeface="Proxima Nova"/>
                <a:ea typeface="Proxima Nova"/>
              </a:rPr>
              <a:t>A running program</a:t>
            </a:r>
            <a:r>
              <a:rPr lang="en-US" sz="1400" spc="-1" dirty="0">
                <a:solidFill>
                  <a:srgbClr val="616161"/>
                </a:solidFill>
                <a:latin typeface="Proxima Nova"/>
                <a:ea typeface="Proxima Nova"/>
              </a:rPr>
              <a:t>.</a:t>
            </a:r>
            <a:r>
              <a:rPr lang="en-US" sz="1400" b="0" strike="noStrike" spc="-1" dirty="0">
                <a:solidFill>
                  <a:srgbClr val="616161"/>
                </a:solidFill>
                <a:latin typeface="Proxima Nova"/>
                <a:ea typeface="Proxima Nova"/>
              </a:rPr>
              <a:t> </a:t>
            </a:r>
            <a:r>
              <a:rPr lang="en-US" sz="1400" spc="-1" dirty="0">
                <a:solidFill>
                  <a:srgbClr val="616161"/>
                </a:solidFill>
                <a:latin typeface="Proxima Nova"/>
                <a:ea typeface="Proxima Nova"/>
              </a:rPr>
              <a:t>OS assigns it space in memory for instructions/data</a:t>
            </a:r>
            <a:r>
              <a:rPr lang="en-US" sz="1400" b="0" strike="noStrike" spc="-1" dirty="0">
                <a:solidFill>
                  <a:srgbClr val="616161"/>
                </a:solidFill>
                <a:latin typeface="Proxima Nova"/>
                <a:ea typeface="Proxima Nova"/>
              </a:rPr>
              <a:t>.</a:t>
            </a:r>
            <a:endParaRPr lang="en-US" sz="1300" b="0" strike="noStrike" spc="-1" dirty="0">
              <a:latin typeface="Arial"/>
            </a:endParaRPr>
          </a:p>
          <a:p>
            <a:pPr marL="457200" indent="-323280">
              <a:lnSpc>
                <a:spcPct val="115000"/>
              </a:lnSpc>
              <a:buClr>
                <a:srgbClr val="616161"/>
              </a:buClr>
              <a:buFont typeface="Proxima Nova"/>
              <a:buChar char="●"/>
              <a:tabLst>
                <a:tab pos="0" algn="l"/>
              </a:tabLst>
            </a:pPr>
            <a:endParaRPr lang="en-US" sz="1500" b="1" strike="noStrike" spc="-1" dirty="0">
              <a:solidFill>
                <a:srgbClr val="616161"/>
              </a:solidFill>
              <a:latin typeface="Proxima Nova"/>
              <a:ea typeface="Proxima Nova"/>
            </a:endParaRPr>
          </a:p>
          <a:p>
            <a:pPr marL="457200" indent="-323280">
              <a:lnSpc>
                <a:spcPct val="115000"/>
              </a:lnSpc>
              <a:buClr>
                <a:srgbClr val="616161"/>
              </a:buClr>
              <a:buFont typeface="Proxima Nova"/>
              <a:buChar char="●"/>
              <a:tabLst>
                <a:tab pos="0" algn="l"/>
              </a:tabLst>
            </a:pPr>
            <a:r>
              <a:rPr lang="en-US" sz="1500" b="1" strike="noStrike" spc="-1" dirty="0">
                <a:solidFill>
                  <a:srgbClr val="616161"/>
                </a:solidFill>
                <a:latin typeface="Proxima Nova"/>
                <a:ea typeface="Proxima Nova"/>
              </a:rPr>
              <a:t>Thread</a:t>
            </a:r>
            <a:endParaRPr lang="en-US" sz="1500" b="0" strike="noStrike" spc="-1" dirty="0">
              <a:latin typeface="Arial"/>
            </a:endParaRPr>
          </a:p>
          <a:p>
            <a:pPr marL="720000" lvl="1" indent="-310320">
              <a:lnSpc>
                <a:spcPct val="115000"/>
              </a:lnSpc>
              <a:buClr>
                <a:srgbClr val="616161"/>
              </a:buClr>
              <a:buFont typeface="Proxima Nova"/>
              <a:buChar char="○"/>
              <a:tabLst>
                <a:tab pos="0" algn="l"/>
              </a:tabLst>
            </a:pPr>
            <a:r>
              <a:rPr lang="en-US" sz="1400" spc="-1" dirty="0">
                <a:solidFill>
                  <a:srgbClr val="616161"/>
                </a:solidFill>
                <a:latin typeface="Proxima Nova"/>
                <a:ea typeface="Proxima Nova"/>
              </a:rPr>
              <a:t>U</a:t>
            </a:r>
            <a:r>
              <a:rPr lang="en-US" sz="1400" b="0" strike="noStrike" spc="-1" dirty="0">
                <a:solidFill>
                  <a:srgbClr val="616161"/>
                </a:solidFill>
                <a:latin typeface="Proxima Nova"/>
                <a:ea typeface="Proxima Nova"/>
              </a:rPr>
              <a:t>nit of computation (i.e., set of instructions) that the OS sends to CPU for execution.</a:t>
            </a:r>
            <a:endParaRPr lang="en-US" sz="1300" spc="-1" dirty="0"/>
          </a:p>
          <a:p>
            <a:pPr marL="457200" indent="-323280">
              <a:lnSpc>
                <a:spcPct val="115000"/>
              </a:lnSpc>
              <a:buClr>
                <a:srgbClr val="616161"/>
              </a:buClr>
              <a:buFont typeface="Proxima Nova"/>
              <a:buChar char="●"/>
              <a:tabLst>
                <a:tab pos="0" algn="l"/>
              </a:tabLst>
            </a:pPr>
            <a:endParaRPr lang="en-US" sz="1500" b="1" spc="-1" dirty="0">
              <a:solidFill>
                <a:srgbClr val="616161"/>
              </a:solidFill>
              <a:latin typeface="Proxima Nova"/>
            </a:endParaRPr>
          </a:p>
          <a:p>
            <a:pPr marL="457200" indent="-323280">
              <a:lnSpc>
                <a:spcPct val="115000"/>
              </a:lnSpc>
              <a:buClr>
                <a:srgbClr val="616161"/>
              </a:buClr>
              <a:buFont typeface="Proxima Nova"/>
              <a:buChar char="●"/>
              <a:tabLst>
                <a:tab pos="0" algn="l"/>
              </a:tabLst>
            </a:pPr>
            <a:r>
              <a:rPr lang="en-US" sz="1500" b="1" spc="-1" dirty="0">
                <a:solidFill>
                  <a:srgbClr val="616161"/>
                </a:solidFill>
                <a:latin typeface="Proxima Nova"/>
              </a:rPr>
              <a:t>…and others</a:t>
            </a:r>
            <a:endParaRPr lang="en-US" sz="1500" spc="-1" dirty="0"/>
          </a:p>
          <a:p>
            <a:pPr marL="720000" lvl="1" indent="-310320">
              <a:lnSpc>
                <a:spcPct val="115000"/>
              </a:lnSpc>
              <a:buClr>
                <a:srgbClr val="616161"/>
              </a:buClr>
              <a:buFont typeface="Proxima Nova"/>
              <a:buChar char="○"/>
              <a:tabLst>
                <a:tab pos="0" algn="l"/>
              </a:tabLst>
            </a:pPr>
            <a:r>
              <a:rPr lang="en-US" sz="1300" spc="-1" dirty="0">
                <a:solidFill>
                  <a:srgbClr val="616161"/>
                </a:solidFill>
                <a:latin typeface="Proxima Nova"/>
              </a:rPr>
              <a:t>Recall the computer architecture lecture!</a:t>
            </a:r>
          </a:p>
          <a:p>
            <a:pPr marL="720000" lvl="1" indent="-310320">
              <a:lnSpc>
                <a:spcPct val="115000"/>
              </a:lnSpc>
              <a:buClr>
                <a:srgbClr val="616161"/>
              </a:buClr>
              <a:buFont typeface="Proxima Nova"/>
              <a:buChar char="○"/>
              <a:tabLst>
                <a:tab pos="0" algn="l"/>
              </a:tabLst>
            </a:pPr>
            <a:r>
              <a:rPr lang="en-US" sz="1300" spc="-1" dirty="0">
                <a:solidFill>
                  <a:srgbClr val="616161"/>
                </a:solidFill>
                <a:latin typeface="Proxima Nova"/>
              </a:rPr>
              <a:t>NOTE this metaphor ignores caching.</a:t>
            </a:r>
            <a:endParaRPr lang="en-US" sz="1300" b="0" strike="noStrike" spc="-1" dirty="0">
              <a:latin typeface="Arial"/>
            </a:endParaRPr>
          </a:p>
        </p:txBody>
      </p:sp>
      <p:sp>
        <p:nvSpPr>
          <p:cNvPr id="307" name="CustomShape 3"/>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8243847B-768B-4F50-836D-98755CCAA960}" type="slidenum">
              <a:rPr lang="da-DK" sz="1000" b="0" strike="noStrike" spc="-1">
                <a:solidFill>
                  <a:srgbClr val="202729"/>
                </a:solidFill>
                <a:latin typeface="Proxima Nova"/>
                <a:ea typeface="Proxima Nova"/>
              </a:rPr>
              <a:t>12</a:t>
            </a:fld>
            <a:endParaRPr lang="en-US" sz="1000" b="0" strike="noStrike" spc="-1">
              <a:latin typeface="Arial"/>
            </a:endParaRPr>
          </a:p>
        </p:txBody>
      </p:sp>
      <p:sp>
        <p:nvSpPr>
          <p:cNvPr id="308" name="CustomShape 4"/>
          <p:cNvSpPr/>
          <p:nvPr/>
        </p:nvSpPr>
        <p:spPr>
          <a:xfrm>
            <a:off x="4832280" y="864360"/>
            <a:ext cx="3999240" cy="381060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en-US" sz="1500" b="0" strike="noStrike" spc="-1" dirty="0">
                <a:solidFill>
                  <a:srgbClr val="616161"/>
                </a:solidFill>
                <a:latin typeface="Proxima Nova"/>
                <a:ea typeface="Proxima Nova"/>
              </a:rPr>
              <a:t>Elements of our kitchen metaphor:</a:t>
            </a:r>
            <a:endParaRPr lang="en-US" sz="1500" b="0" strike="noStrike" spc="-1" dirty="0">
              <a:latin typeface="Arial"/>
            </a:endParaRPr>
          </a:p>
          <a:p>
            <a:pPr marL="457200" indent="-323280">
              <a:lnSpc>
                <a:spcPct val="100000"/>
              </a:lnSpc>
              <a:buClr>
                <a:srgbClr val="616161"/>
              </a:buClr>
              <a:buFont typeface="Proxima Nova"/>
              <a:buChar char="●"/>
              <a:tabLst>
                <a:tab pos="0" algn="l"/>
              </a:tabLst>
            </a:pPr>
            <a:r>
              <a:rPr lang="en-US" sz="1500" b="0" strike="noStrike" spc="-1" dirty="0">
                <a:solidFill>
                  <a:srgbClr val="616161"/>
                </a:solidFill>
                <a:latin typeface="Proxima Nova"/>
                <a:ea typeface="Proxima Nova"/>
              </a:rPr>
              <a:t>Workstations</a:t>
            </a:r>
            <a:endParaRPr lang="en-US" sz="1500" b="0" strike="noStrike" spc="-1" dirty="0">
              <a:latin typeface="Arial"/>
            </a:endParaRPr>
          </a:p>
          <a:p>
            <a:pPr marL="457200" indent="-323280">
              <a:lnSpc>
                <a:spcPct val="100000"/>
              </a:lnSpc>
              <a:buClr>
                <a:srgbClr val="616161"/>
              </a:buClr>
              <a:buFont typeface="Proxima Nova"/>
              <a:buChar char="●"/>
              <a:tabLst>
                <a:tab pos="0" algn="l"/>
              </a:tabLst>
            </a:pPr>
            <a:r>
              <a:rPr lang="en-US" sz="1500" b="0" strike="noStrike" spc="-1" dirty="0">
                <a:solidFill>
                  <a:srgbClr val="616161"/>
                </a:solidFill>
                <a:latin typeface="Proxima Nova"/>
                <a:ea typeface="Proxima Nova"/>
              </a:rPr>
              <a:t>Countertop</a:t>
            </a:r>
            <a:endParaRPr lang="en-US" sz="1500" b="0" strike="noStrike" spc="-1" dirty="0">
              <a:latin typeface="Arial"/>
            </a:endParaRPr>
          </a:p>
          <a:p>
            <a:pPr marL="457200" indent="-323280">
              <a:lnSpc>
                <a:spcPct val="100000"/>
              </a:lnSpc>
              <a:buClr>
                <a:srgbClr val="616161"/>
              </a:buClr>
              <a:buFont typeface="Proxima Nova"/>
              <a:buChar char="●"/>
              <a:tabLst>
                <a:tab pos="0" algn="l"/>
              </a:tabLst>
            </a:pPr>
            <a:r>
              <a:rPr lang="en-US" sz="1500" b="0" strike="noStrike" spc="-1" dirty="0">
                <a:solidFill>
                  <a:srgbClr val="616161"/>
                </a:solidFill>
                <a:latin typeface="Proxima Nova"/>
                <a:ea typeface="Proxima Nova"/>
              </a:rPr>
              <a:t> </a:t>
            </a:r>
            <a:r>
              <a:rPr lang="en-US" sz="1500" b="0" strike="sngStrike" spc="-1" dirty="0">
                <a:solidFill>
                  <a:srgbClr val="616161"/>
                </a:solidFill>
                <a:latin typeface="Proxima Nova"/>
                <a:ea typeface="Proxima Nova"/>
              </a:rPr>
              <a:t>Stupid </a:t>
            </a:r>
            <a:r>
              <a:rPr lang="en-US" sz="1500" b="0" strike="sngStrike" spc="-1" dirty="0" err="1">
                <a:solidFill>
                  <a:srgbClr val="616161"/>
                </a:solidFill>
                <a:latin typeface="Proxima Nova"/>
                <a:ea typeface="Proxima Nova"/>
              </a:rPr>
              <a:t>box</a:t>
            </a:r>
            <a:r>
              <a:rPr lang="en-US" sz="1500" b="0" strike="noStrike" spc="-1" dirty="0" err="1">
                <a:solidFill>
                  <a:srgbClr val="616161"/>
                </a:solidFill>
                <a:latin typeface="Proxima Nova"/>
                <a:ea typeface="Proxima Nova"/>
              </a:rPr>
              <a:t>Chef</a:t>
            </a:r>
            <a:r>
              <a:rPr lang="en-US" sz="1500" b="0" strike="noStrike" spc="-1" dirty="0">
                <a:solidFill>
                  <a:srgbClr val="616161"/>
                </a:solidFill>
                <a:latin typeface="Proxima Nova"/>
                <a:ea typeface="Proxima Nova"/>
              </a:rPr>
              <a:t> with list of tasks</a:t>
            </a:r>
            <a:endParaRPr lang="en-US" sz="1500" b="0" strike="noStrike" spc="-1" dirty="0">
              <a:latin typeface="Arial"/>
            </a:endParaRPr>
          </a:p>
          <a:p>
            <a:pPr marL="457200" indent="-323280">
              <a:lnSpc>
                <a:spcPct val="100000"/>
              </a:lnSpc>
              <a:buClr>
                <a:srgbClr val="616161"/>
              </a:buClr>
              <a:buFont typeface="Proxima Nova"/>
              <a:buChar char="●"/>
              <a:tabLst>
                <a:tab pos="0" algn="l"/>
              </a:tabLst>
            </a:pPr>
            <a:r>
              <a:rPr lang="en-US" sz="1500" spc="-1" dirty="0">
                <a:solidFill>
                  <a:srgbClr val="616161"/>
                </a:solidFill>
                <a:latin typeface="Proxima Nova"/>
              </a:rPr>
              <a:t>Pantry</a:t>
            </a:r>
          </a:p>
          <a:p>
            <a:pPr marL="457200" indent="-323280">
              <a:buClr>
                <a:srgbClr val="616161"/>
              </a:buClr>
              <a:buFont typeface="Proxima Nova"/>
              <a:buChar char="●"/>
              <a:tabLst>
                <a:tab pos="0" algn="l"/>
              </a:tabLst>
            </a:pPr>
            <a:r>
              <a:rPr lang="en-US" sz="1500" spc="-1" dirty="0">
                <a:solidFill>
                  <a:srgbClr val="616161"/>
                </a:solidFill>
                <a:latin typeface="Proxima Nova"/>
                <a:ea typeface="Proxima Nova"/>
              </a:rPr>
              <a:t>(extra) Restaurant owner</a:t>
            </a:r>
            <a:endParaRPr lang="en-US" sz="1500" b="0" strike="noStrike" spc="-1" dirty="0">
              <a:latin typeface="Arial"/>
            </a:endParaRPr>
          </a:p>
          <a:p>
            <a:pPr>
              <a:lnSpc>
                <a:spcPct val="100000"/>
              </a:lnSpc>
              <a:tabLst>
                <a:tab pos="0" algn="l"/>
              </a:tabLst>
            </a:pPr>
            <a:endParaRPr lang="en-US" sz="1500" b="0" strike="noStrike" spc="-1" dirty="0">
              <a:latin typeface="Arial"/>
            </a:endParaRPr>
          </a:p>
          <a:p>
            <a:pPr>
              <a:lnSpc>
                <a:spcPct val="100000"/>
              </a:lnSpc>
              <a:tabLst>
                <a:tab pos="0" algn="l"/>
              </a:tabLst>
            </a:pPr>
            <a:r>
              <a:rPr lang="en-US" sz="1500" b="0" strike="noStrike" spc="-1" dirty="0">
                <a:solidFill>
                  <a:srgbClr val="616161"/>
                </a:solidFill>
                <a:latin typeface="Proxima Nova"/>
                <a:ea typeface="Proxima Nova"/>
              </a:rPr>
              <a:t>So which element is which?</a:t>
            </a:r>
            <a:endParaRPr lang="en-US" sz="1500" b="0" strike="noStrike" spc="-1" dirty="0">
              <a:latin typeface="Arial"/>
            </a:endParaRPr>
          </a:p>
          <a:p>
            <a:pPr marL="457200" indent="-323280">
              <a:lnSpc>
                <a:spcPct val="100000"/>
              </a:lnSpc>
              <a:buClr>
                <a:srgbClr val="616161"/>
              </a:buClr>
              <a:buFont typeface="Proxima Nova"/>
              <a:buChar char="●"/>
              <a:tabLst>
                <a:tab pos="0" algn="l"/>
              </a:tabLst>
            </a:pPr>
            <a:r>
              <a:rPr lang="en-US" sz="1500" spc="-1" dirty="0">
                <a:solidFill>
                  <a:srgbClr val="616161"/>
                </a:solidFill>
                <a:latin typeface="Proxima Nova"/>
                <a:ea typeface="Proxima Nova"/>
              </a:rPr>
              <a:t>Workstations: </a:t>
            </a:r>
            <a:endParaRPr lang="en-US" sz="1500" spc="-1" dirty="0"/>
          </a:p>
          <a:p>
            <a:pPr marL="457200" indent="-323280">
              <a:lnSpc>
                <a:spcPct val="100000"/>
              </a:lnSpc>
              <a:buClr>
                <a:srgbClr val="616161"/>
              </a:buClr>
              <a:buFont typeface="Proxima Nova"/>
              <a:buChar char="●"/>
              <a:tabLst>
                <a:tab pos="0" algn="l"/>
              </a:tabLst>
            </a:pPr>
            <a:r>
              <a:rPr lang="en-US" sz="1500" spc="-1" dirty="0">
                <a:solidFill>
                  <a:srgbClr val="616161"/>
                </a:solidFill>
                <a:latin typeface="Proxima Nova"/>
                <a:ea typeface="Proxima Nova"/>
              </a:rPr>
              <a:t>Countertop: </a:t>
            </a:r>
            <a:endParaRPr lang="en-US" sz="1500" spc="-1" dirty="0"/>
          </a:p>
          <a:p>
            <a:pPr marL="457200" indent="-323280">
              <a:lnSpc>
                <a:spcPct val="100000"/>
              </a:lnSpc>
              <a:buClr>
                <a:srgbClr val="616161"/>
              </a:buClr>
              <a:buFont typeface="Proxima Nova"/>
              <a:buChar char="●"/>
              <a:tabLst>
                <a:tab pos="0" algn="l"/>
              </a:tabLst>
            </a:pPr>
            <a:r>
              <a:rPr lang="en-US" sz="1500" spc="-1" dirty="0">
                <a:solidFill>
                  <a:srgbClr val="616161"/>
                </a:solidFill>
                <a:latin typeface="Proxima Nova"/>
                <a:ea typeface="Proxima Nova"/>
              </a:rPr>
              <a:t>Chef w/tasks: </a:t>
            </a:r>
            <a:endParaRPr lang="en-US" sz="1500" spc="-1" dirty="0"/>
          </a:p>
          <a:p>
            <a:pPr marL="457200" indent="-323280">
              <a:lnSpc>
                <a:spcPct val="100000"/>
              </a:lnSpc>
              <a:buClr>
                <a:srgbClr val="616161"/>
              </a:buClr>
              <a:buFont typeface="Proxima Nova"/>
              <a:buChar char="●"/>
              <a:tabLst>
                <a:tab pos="0" algn="l"/>
              </a:tabLst>
            </a:pPr>
            <a:r>
              <a:rPr lang="en-US" sz="1500" spc="-1" dirty="0">
                <a:solidFill>
                  <a:srgbClr val="616161"/>
                </a:solidFill>
                <a:latin typeface="Proxima Nova"/>
              </a:rPr>
              <a:t>Pantry: </a:t>
            </a:r>
          </a:p>
          <a:p>
            <a:pPr marL="457200" indent="-323280">
              <a:buClr>
                <a:srgbClr val="616161"/>
              </a:buClr>
              <a:buFont typeface="Proxima Nova"/>
              <a:buChar char="●"/>
              <a:tabLst>
                <a:tab pos="0" algn="l"/>
              </a:tabLst>
            </a:pPr>
            <a:r>
              <a:rPr lang="en-US" sz="1500" spc="-1" dirty="0">
                <a:solidFill>
                  <a:srgbClr val="616161"/>
                </a:solidFill>
                <a:latin typeface="Proxima Nova"/>
                <a:ea typeface="Proxima Nova"/>
              </a:rPr>
              <a:t>Restaurant owner: </a:t>
            </a:r>
            <a:endParaRPr lang="en-US" sz="1500" spc="-1" dirty="0"/>
          </a:p>
        </p:txBody>
      </p:sp>
      <p:sp>
        <p:nvSpPr>
          <p:cNvPr id="4" name="TextBox 3">
            <a:extLst>
              <a:ext uri="{FF2B5EF4-FFF2-40B4-BE49-F238E27FC236}">
                <a16:creationId xmlns:a16="http://schemas.microsoft.com/office/drawing/2014/main" id="{26056F70-5A91-FF6C-E4EE-8EBB08880DCE}"/>
              </a:ext>
            </a:extLst>
          </p:cNvPr>
          <p:cNvSpPr txBox="1"/>
          <p:nvPr/>
        </p:nvSpPr>
        <p:spPr>
          <a:xfrm>
            <a:off x="6395850" y="47022"/>
            <a:ext cx="2685627" cy="461665"/>
          </a:xfrm>
          <a:prstGeom prst="rect">
            <a:avLst/>
          </a:prstGeom>
          <a:noFill/>
        </p:spPr>
        <p:txBody>
          <a:bodyPr wrap="square">
            <a:spAutoFit/>
          </a:bodyPr>
          <a:lstStyle/>
          <a:p>
            <a:pPr algn="r"/>
            <a:r>
              <a:rPr lang="en-US" sz="1200" b="0" i="1" strike="noStrike" spc="-1" dirty="0">
                <a:solidFill>
                  <a:srgbClr val="616161"/>
                </a:solidFill>
                <a:latin typeface="Proxima Nova"/>
                <a:ea typeface="Proxima Nova"/>
              </a:rPr>
              <a:t>Nice explanation of processes, threads, memory in [1]</a:t>
            </a:r>
            <a:endParaRPr lang="en-US" sz="1200" i="1" dirty="0"/>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0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0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0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0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0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306">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306">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30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fill="hold" nodeType="clickEffect">
                                  <p:stCondLst>
                                    <p:cond delay="0"/>
                                  </p:stCondLst>
                                  <p:childTnLst>
                                    <p:set>
                                      <p:cBhvr>
                                        <p:cTn id="38" dur="1" fill="hold">
                                          <p:stCondLst>
                                            <p:cond delay="0"/>
                                          </p:stCondLst>
                                        </p:cTn>
                                        <p:tgtEl>
                                          <p:spTgt spid="3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CustomShape 1"/>
          <p:cNvSpPr/>
          <p:nvPr/>
        </p:nvSpPr>
        <p:spPr>
          <a:xfrm>
            <a:off x="311760" y="18288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But there is a problem…</a:t>
            </a:r>
            <a:endParaRPr lang="en-US" sz="2800" b="0" strike="noStrike" spc="-1">
              <a:latin typeface="Arial"/>
            </a:endParaRPr>
          </a:p>
        </p:txBody>
      </p:sp>
      <p:sp>
        <p:nvSpPr>
          <p:cNvPr id="325"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52D71FE2-CBAF-423F-9909-8ABEF963ABC4}" type="slidenum">
              <a:rPr lang="da-DK" sz="1000" b="0" strike="noStrike" spc="-1">
                <a:solidFill>
                  <a:srgbClr val="202729"/>
                </a:solidFill>
                <a:latin typeface="Proxima Nova"/>
                <a:ea typeface="Proxima Nova"/>
              </a:rPr>
              <a:t>13</a:t>
            </a:fld>
            <a:endParaRPr lang="en-US" sz="1000" b="0" strike="noStrike" spc="-1">
              <a:latin typeface="Arial"/>
            </a:endParaRPr>
          </a:p>
        </p:txBody>
      </p:sp>
      <p:sp>
        <p:nvSpPr>
          <p:cNvPr id="326" name="CustomShape 3"/>
          <p:cNvSpPr/>
          <p:nvPr/>
        </p:nvSpPr>
        <p:spPr>
          <a:xfrm>
            <a:off x="311760" y="678960"/>
            <a:ext cx="8519760" cy="3694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en-US" sz="1800" b="0" strike="noStrike" spc="-1" dirty="0">
                <a:solidFill>
                  <a:srgbClr val="616161"/>
                </a:solidFill>
                <a:latin typeface="Proxima Nova"/>
                <a:ea typeface="Proxima Nova"/>
              </a:rPr>
              <a:t>…and that problem is tomatoes.</a:t>
            </a:r>
            <a:endParaRPr lang="en-US" sz="1800" b="0" strike="noStrike" spc="-1" dirty="0">
              <a:latin typeface="Arial"/>
            </a:endParaRPr>
          </a:p>
          <a:p>
            <a:pPr>
              <a:lnSpc>
                <a:spcPct val="115000"/>
              </a:lnSpc>
              <a:tabLst>
                <a:tab pos="0" algn="l"/>
              </a:tabLst>
            </a:pPr>
            <a:endParaRPr lang="en-US" sz="1800" b="0" strike="noStrike" spc="-1" dirty="0">
              <a:latin typeface="Arial"/>
            </a:endParaRPr>
          </a:p>
          <a:p>
            <a:pPr>
              <a:lnSpc>
                <a:spcPct val="115000"/>
              </a:lnSpc>
              <a:tabLst>
                <a:tab pos="0" algn="l"/>
              </a:tabLst>
            </a:pPr>
            <a:r>
              <a:rPr lang="en-US" sz="1800" b="0" strike="noStrike" spc="-1" dirty="0">
                <a:solidFill>
                  <a:srgbClr val="616161"/>
                </a:solidFill>
                <a:latin typeface="Proxima Nova"/>
                <a:ea typeface="Proxima Nova"/>
              </a:rPr>
              <a:t>Consider a scenario:</a:t>
            </a:r>
            <a:endParaRPr lang="en-US" sz="1800" b="0" strike="noStrike" spc="-1" dirty="0">
              <a:latin typeface="Arial"/>
            </a:endParaRPr>
          </a:p>
          <a:p>
            <a:pPr marL="457200" indent="-342360">
              <a:lnSpc>
                <a:spcPct val="115000"/>
              </a:lnSpc>
              <a:buClr>
                <a:srgbClr val="616161"/>
              </a:buClr>
              <a:buFont typeface="Proxima Nova"/>
              <a:buChar char="●"/>
              <a:tabLst>
                <a:tab pos="0" algn="l"/>
              </a:tabLst>
            </a:pPr>
            <a:r>
              <a:rPr lang="en-US" sz="1800" b="0" strike="noStrike" spc="-1" dirty="0">
                <a:solidFill>
                  <a:srgbClr val="616161"/>
                </a:solidFill>
                <a:latin typeface="Proxima Nova"/>
                <a:ea typeface="Proxima Nova"/>
              </a:rPr>
              <a:t>The </a:t>
            </a:r>
            <a:r>
              <a:rPr lang="en-US" sz="1800" b="0" strike="noStrike" spc="-1" dirty="0" err="1">
                <a:solidFill>
                  <a:srgbClr val="616161"/>
                </a:solidFill>
                <a:latin typeface="Proxima Nova"/>
                <a:ea typeface="Proxima Nova"/>
              </a:rPr>
              <a:t>dakos</a:t>
            </a:r>
            <a:r>
              <a:rPr lang="en-US" sz="1800" b="0" strike="noStrike" spc="-1" dirty="0">
                <a:solidFill>
                  <a:srgbClr val="616161"/>
                </a:solidFill>
                <a:latin typeface="Proxima Nova"/>
                <a:ea typeface="Proxima Nova"/>
              </a:rPr>
              <a:t> program requires fetching tomatoes one-by-one.</a:t>
            </a:r>
            <a:endParaRPr lang="en-US" sz="1800" b="0" strike="noStrike" spc="-1" dirty="0">
              <a:latin typeface="Arial"/>
            </a:endParaRPr>
          </a:p>
          <a:p>
            <a:pPr marL="457200" indent="-342360">
              <a:lnSpc>
                <a:spcPct val="115000"/>
              </a:lnSpc>
              <a:buClr>
                <a:srgbClr val="616161"/>
              </a:buClr>
              <a:buFont typeface="Proxima Nova"/>
              <a:buChar char="●"/>
              <a:tabLst>
                <a:tab pos="0" algn="l"/>
              </a:tabLst>
            </a:pPr>
            <a:r>
              <a:rPr lang="en-US" sz="1800" b="0" strike="noStrike" spc="-1" dirty="0">
                <a:solidFill>
                  <a:srgbClr val="616161"/>
                </a:solidFill>
                <a:latin typeface="Proxima Nova"/>
                <a:ea typeface="Proxima Nova"/>
              </a:rPr>
              <a:t>The “fetch tomatoes” task includes a sub-task: </a:t>
            </a:r>
            <a:endParaRPr lang="en-US" sz="1800" b="0" strike="noStrike" spc="-1" dirty="0">
              <a:latin typeface="Arial"/>
            </a:endParaRPr>
          </a:p>
          <a:p>
            <a:pPr marL="648000" lvl="2" indent="-216000">
              <a:lnSpc>
                <a:spcPct val="115000"/>
              </a:lnSpc>
              <a:buClr>
                <a:srgbClr val="000000"/>
              </a:buClr>
              <a:buSzPct val="45000"/>
              <a:buFont typeface="Wingdings" charset="2"/>
              <a:buChar char=""/>
              <a:tabLst>
                <a:tab pos="0" algn="l"/>
              </a:tabLst>
            </a:pPr>
            <a:r>
              <a:rPr lang="en-US" sz="1800" b="0" strike="noStrike" spc="-1" dirty="0">
                <a:solidFill>
                  <a:srgbClr val="616161"/>
                </a:solidFill>
                <a:latin typeface="Proxima Nova"/>
                <a:ea typeface="Proxima Nova"/>
              </a:rPr>
              <a:t>count all the tomatoes in the pantry,</a:t>
            </a:r>
            <a:endParaRPr lang="en-US" sz="1800" b="0" strike="noStrike" spc="-1" dirty="0">
              <a:latin typeface="Arial"/>
            </a:endParaRPr>
          </a:p>
          <a:p>
            <a:pPr marL="648000" lvl="2" indent="-216000">
              <a:lnSpc>
                <a:spcPct val="115000"/>
              </a:lnSpc>
              <a:buClr>
                <a:srgbClr val="000000"/>
              </a:buClr>
              <a:buSzPct val="45000"/>
              <a:buFont typeface="Wingdings" charset="2"/>
              <a:buChar char=""/>
              <a:tabLst>
                <a:tab pos="0" algn="l"/>
              </a:tabLst>
            </a:pPr>
            <a:r>
              <a:rPr lang="en-US" sz="1800" b="0" strike="noStrike" spc="-1" dirty="0">
                <a:solidFill>
                  <a:srgbClr val="616161"/>
                </a:solidFill>
                <a:latin typeface="Proxima Nova"/>
                <a:ea typeface="Proxima Nova"/>
              </a:rPr>
              <a:t>take X tomatoes for the </a:t>
            </a:r>
            <a:r>
              <a:rPr lang="en-US" sz="1800" b="0" strike="noStrike" spc="-1" dirty="0" err="1">
                <a:solidFill>
                  <a:srgbClr val="616161"/>
                </a:solidFill>
                <a:latin typeface="Proxima Nova"/>
                <a:ea typeface="Proxima Nova"/>
              </a:rPr>
              <a:t>dako</a:t>
            </a:r>
            <a:r>
              <a:rPr lang="en-US" sz="1800" b="0" strike="noStrike" spc="-1" dirty="0">
                <a:solidFill>
                  <a:srgbClr val="616161"/>
                </a:solidFill>
                <a:latin typeface="Proxima Nova"/>
                <a:ea typeface="Proxima Nova"/>
              </a:rPr>
              <a:t>, and </a:t>
            </a:r>
            <a:endParaRPr lang="en-US" sz="1800" b="0" strike="noStrike" spc="-1" dirty="0">
              <a:latin typeface="Arial"/>
            </a:endParaRPr>
          </a:p>
          <a:p>
            <a:pPr marL="648000" lvl="2" indent="-216000">
              <a:lnSpc>
                <a:spcPct val="115000"/>
              </a:lnSpc>
              <a:buClr>
                <a:srgbClr val="000000"/>
              </a:buClr>
              <a:buSzPct val="45000"/>
              <a:buFont typeface="Wingdings" charset="2"/>
              <a:buChar char=""/>
              <a:tabLst>
                <a:tab pos="0" algn="l"/>
              </a:tabLst>
            </a:pPr>
            <a:r>
              <a:rPr lang="en-US" sz="1800" b="0" strike="noStrike" spc="-1" dirty="0">
                <a:solidFill>
                  <a:srgbClr val="616161"/>
                </a:solidFill>
                <a:latin typeface="Proxima Nova"/>
                <a:ea typeface="Proxima Nova"/>
              </a:rPr>
              <a:t>write on a note on the countertop how many are left in the pantry (the memory)</a:t>
            </a:r>
            <a:endParaRPr lang="en-US" sz="1800" b="0" strike="noStrike" spc="-1" dirty="0">
              <a:latin typeface="Arial"/>
            </a:endParaRPr>
          </a:p>
          <a:p>
            <a:pPr marL="457200" indent="-342360">
              <a:lnSpc>
                <a:spcPct val="115000"/>
              </a:lnSpc>
              <a:buClr>
                <a:srgbClr val="616161"/>
              </a:buClr>
              <a:buFont typeface="Proxima Nova"/>
              <a:buChar char="●"/>
              <a:tabLst>
                <a:tab pos="0" algn="l"/>
              </a:tabLst>
            </a:pPr>
            <a:r>
              <a:rPr lang="en-US" sz="1800" b="0" strike="noStrike" spc="-1" dirty="0">
                <a:solidFill>
                  <a:srgbClr val="616161"/>
                </a:solidFill>
                <a:latin typeface="Proxima Nova"/>
                <a:ea typeface="Proxima Nova"/>
              </a:rPr>
              <a:t>What happens if two chefs making </a:t>
            </a:r>
            <a:r>
              <a:rPr lang="en-US" sz="1800" b="0" strike="noStrike" spc="-1" dirty="0" err="1">
                <a:solidFill>
                  <a:srgbClr val="616161"/>
                </a:solidFill>
                <a:latin typeface="Proxima Nova"/>
                <a:ea typeface="Proxima Nova"/>
              </a:rPr>
              <a:t>dakos</a:t>
            </a:r>
            <a:r>
              <a:rPr lang="en-US" sz="1800" b="0" strike="noStrike" spc="-1" dirty="0">
                <a:solidFill>
                  <a:srgbClr val="616161"/>
                </a:solidFill>
                <a:latin typeface="Proxima Nova"/>
                <a:ea typeface="Proxima Nova"/>
              </a:rPr>
              <a:t> execute their tasks at the same time?</a:t>
            </a:r>
            <a:endParaRPr lang="en-US" sz="1800" b="0" strike="noStrike" spc="-1" dirty="0">
              <a:latin typeface="Arial"/>
            </a:endParaRPr>
          </a:p>
          <a:p>
            <a:pPr marL="914400" lvl="1" indent="-329400">
              <a:lnSpc>
                <a:spcPct val="115000"/>
              </a:lnSpc>
              <a:buClr>
                <a:srgbClr val="616161"/>
              </a:buClr>
              <a:buFont typeface="Proxima Nova"/>
              <a:buChar char="○"/>
              <a:tabLst>
                <a:tab pos="0" algn="l"/>
              </a:tabLst>
            </a:pPr>
            <a:r>
              <a:rPr lang="en-US" sz="1600" b="0" strike="noStrike" spc="-1" dirty="0">
                <a:solidFill>
                  <a:srgbClr val="616161"/>
                </a:solidFill>
                <a:latin typeface="Proxima Nova"/>
                <a:ea typeface="Proxima Nova"/>
              </a:rPr>
              <a:t>The number of tomatoes will be off by 1!</a:t>
            </a:r>
            <a:endParaRPr lang="en-US" sz="1600" b="0" strike="noStrike" spc="-1" dirty="0">
              <a:latin typeface="Arial"/>
            </a:endParaRPr>
          </a:p>
        </p:txBody>
      </p:sp>
      <p:pic>
        <p:nvPicPr>
          <p:cNvPr id="327" name="Picture 326"/>
          <p:cNvPicPr/>
          <p:nvPr/>
        </p:nvPicPr>
        <p:blipFill>
          <a:blip r:embed="rId2"/>
          <a:stretch/>
        </p:blipFill>
        <p:spPr>
          <a:xfrm>
            <a:off x="6400800" y="404640"/>
            <a:ext cx="1274400" cy="133236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2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2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2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2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CustomShape 1"/>
          <p:cNvSpPr/>
          <p:nvPr/>
        </p:nvSpPr>
        <p:spPr>
          <a:xfrm>
            <a:off x="311760" y="372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This problem is called a </a:t>
            </a:r>
            <a:r>
              <a:rPr lang="da-DK" sz="2800" b="1" strike="noStrike" spc="-1">
                <a:solidFill>
                  <a:srgbClr val="202729"/>
                </a:solidFill>
                <a:latin typeface="Proxima Nova"/>
                <a:ea typeface="Proxima Nova"/>
              </a:rPr>
              <a:t>race condition</a:t>
            </a:r>
            <a:endParaRPr lang="en-US" sz="2800" b="0" strike="noStrike" spc="-1">
              <a:latin typeface="Arial"/>
            </a:endParaRPr>
          </a:p>
        </p:txBody>
      </p:sp>
      <p:sp>
        <p:nvSpPr>
          <p:cNvPr id="329" name="CustomShape 2"/>
          <p:cNvSpPr/>
          <p:nvPr/>
        </p:nvSpPr>
        <p:spPr>
          <a:xfrm>
            <a:off x="311760" y="972360"/>
            <a:ext cx="8519760" cy="3415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endParaRPr lang="en-US" sz="1800" b="0" strike="noStrike" spc="-1">
              <a:latin typeface="Arial"/>
            </a:endParaRPr>
          </a:p>
          <a:p>
            <a:pPr>
              <a:lnSpc>
                <a:spcPct val="115000"/>
              </a:lnSpc>
              <a:tabLst>
                <a:tab pos="0" algn="l"/>
              </a:tabLst>
            </a:pPr>
            <a:r>
              <a:rPr lang="da-DK" sz="1800" b="0" strike="noStrike" spc="-1">
                <a:solidFill>
                  <a:srgbClr val="616161"/>
                </a:solidFill>
                <a:latin typeface="Proxima Nova"/>
                <a:ea typeface="Proxima Nova"/>
              </a:rPr>
              <a:t>Race conditions are problematic in any multithreaded code. In Python, race conditions can lead to memory corruption.</a:t>
            </a:r>
            <a:endParaRPr lang="en-US" sz="1800" b="0" strike="noStrike" spc="-1">
              <a:latin typeface="Arial"/>
            </a:endParaRPr>
          </a:p>
          <a:p>
            <a:pPr>
              <a:lnSpc>
                <a:spcPct val="115000"/>
              </a:lnSpc>
              <a:tabLst>
                <a:tab pos="0" algn="l"/>
              </a:tabLst>
            </a:pPr>
            <a:endParaRPr lang="en-US" sz="1800" b="0" strike="noStrike" spc="-1">
              <a:latin typeface="Arial"/>
            </a:endParaRPr>
          </a:p>
          <a:p>
            <a:pPr>
              <a:lnSpc>
                <a:spcPct val="115000"/>
              </a:lnSpc>
              <a:tabLst>
                <a:tab pos="0" algn="l"/>
              </a:tabLst>
            </a:pPr>
            <a:endParaRPr lang="en-US" sz="1800" b="0" strike="noStrike" spc="-1">
              <a:latin typeface="Arial"/>
            </a:endParaRPr>
          </a:p>
          <a:p>
            <a:pPr>
              <a:lnSpc>
                <a:spcPct val="115000"/>
              </a:lnSpc>
              <a:tabLst>
                <a:tab pos="0" algn="l"/>
              </a:tabLst>
            </a:pPr>
            <a:r>
              <a:rPr lang="da-DK" sz="1800" b="0" strike="noStrike" spc="-1">
                <a:solidFill>
                  <a:srgbClr val="616161"/>
                </a:solidFill>
                <a:latin typeface="Proxima Nova"/>
                <a:ea typeface="Proxima Nova"/>
              </a:rPr>
              <a:t>To avoid race conditions, *Python implemented something special called…</a:t>
            </a:r>
            <a:endParaRPr lang="en-US" sz="1800" b="0" strike="noStrike" spc="-1">
              <a:latin typeface="Arial"/>
            </a:endParaRPr>
          </a:p>
          <a:p>
            <a:pPr>
              <a:lnSpc>
                <a:spcPct val="115000"/>
              </a:lnSpc>
              <a:tabLst>
                <a:tab pos="0" algn="l"/>
              </a:tabLst>
            </a:pPr>
            <a:endParaRPr lang="en-US" sz="1800" b="0" strike="noStrike" spc="-1">
              <a:latin typeface="Arial"/>
            </a:endParaRPr>
          </a:p>
          <a:p>
            <a:pPr>
              <a:lnSpc>
                <a:spcPct val="115000"/>
              </a:lnSpc>
              <a:tabLst>
                <a:tab pos="0" algn="l"/>
              </a:tabLst>
            </a:pPr>
            <a:endParaRPr lang="en-US" sz="1800" b="0" strike="noStrike" spc="-1">
              <a:latin typeface="Arial"/>
            </a:endParaRPr>
          </a:p>
          <a:p>
            <a:pPr>
              <a:lnSpc>
                <a:spcPct val="115000"/>
              </a:lnSpc>
              <a:tabLst>
                <a:tab pos="0" algn="l"/>
              </a:tabLst>
            </a:pPr>
            <a:r>
              <a:rPr lang="da-DK" sz="1500" b="0" strike="noStrike" spc="-1">
                <a:solidFill>
                  <a:srgbClr val="616161"/>
                </a:solidFill>
                <a:latin typeface="Proxima Nova"/>
                <a:ea typeface="Proxima Nova"/>
              </a:rPr>
              <a:t>*</a:t>
            </a:r>
            <a:r>
              <a:rPr lang="da-DK" sz="1500" b="0" i="1" strike="noStrike" spc="-1">
                <a:solidFill>
                  <a:srgbClr val="616161"/>
                </a:solidFill>
                <a:latin typeface="Proxima Nova"/>
                <a:ea typeface="Proxima Nova"/>
              </a:rPr>
              <a:t>To be specific, only CPython – Python built on the C language. Other types of Python may not have this, but you are almost certainly using CPython.</a:t>
            </a:r>
            <a:endParaRPr lang="en-US" sz="1500" b="0" strike="noStrike" spc="-1">
              <a:latin typeface="Arial"/>
            </a:endParaRPr>
          </a:p>
        </p:txBody>
      </p:sp>
      <p:sp>
        <p:nvSpPr>
          <p:cNvPr id="330" name="CustomShape 3"/>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66104047-0174-4175-B30B-94B33FE6581A}" type="slidenum">
              <a:rPr lang="da-DK" sz="1000" b="0" strike="noStrike" spc="-1">
                <a:solidFill>
                  <a:srgbClr val="202729"/>
                </a:solidFill>
                <a:latin typeface="Proxima Nova"/>
                <a:ea typeface="Proxima Nova"/>
              </a:rPr>
              <a:t>14</a:t>
            </a:fld>
            <a:endParaRPr lang="en-US" sz="1000" b="0" strike="noStrike" spc="-1">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2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2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2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2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2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32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32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32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CustomShape 1"/>
          <p:cNvSpPr/>
          <p:nvPr/>
        </p:nvSpPr>
        <p:spPr>
          <a:xfrm>
            <a:off x="3307320" y="274320"/>
            <a:ext cx="5684400" cy="44042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114480">
              <a:lnSpc>
                <a:spcPct val="115000"/>
              </a:lnSpc>
              <a:tabLst>
                <a:tab pos="0" algn="l"/>
              </a:tabLst>
            </a:pPr>
            <a:r>
              <a:rPr lang="en-US" sz="2000" b="0" strike="noStrike" spc="-1" dirty="0">
                <a:solidFill>
                  <a:srgbClr val="616161"/>
                </a:solidFill>
                <a:latin typeface="Proxima Nova"/>
                <a:ea typeface="Proxima Nova"/>
              </a:rPr>
              <a:t>The “Global Interpreter Lock” (GIL)</a:t>
            </a:r>
            <a:endParaRPr lang="en-US" sz="2000" b="0" strike="noStrike" spc="-1" dirty="0">
              <a:latin typeface="Arial"/>
            </a:endParaRPr>
          </a:p>
          <a:p>
            <a:pPr marL="114480">
              <a:lnSpc>
                <a:spcPct val="115000"/>
              </a:lnSpc>
              <a:tabLst>
                <a:tab pos="0" algn="l"/>
              </a:tabLst>
            </a:pPr>
            <a:r>
              <a:rPr lang="en-US" sz="1000" b="0" strike="noStrike" spc="-1" dirty="0">
                <a:solidFill>
                  <a:srgbClr val="616161"/>
                </a:solidFill>
                <a:latin typeface="Proxima Nova"/>
                <a:ea typeface="Proxima Nova"/>
              </a:rPr>
              <a:t> </a:t>
            </a:r>
            <a:endParaRPr lang="en-US" sz="1000" b="0" strike="noStrike" spc="-1" dirty="0">
              <a:latin typeface="Arial"/>
            </a:endParaRPr>
          </a:p>
          <a:p>
            <a:pPr marL="457200" indent="-342360">
              <a:lnSpc>
                <a:spcPct val="115000"/>
              </a:lnSpc>
              <a:buClr>
                <a:srgbClr val="616161"/>
              </a:buClr>
              <a:buFont typeface="Proxima Nova"/>
              <a:buChar char="●"/>
              <a:tabLst>
                <a:tab pos="0" algn="l"/>
              </a:tabLst>
            </a:pPr>
            <a:r>
              <a:rPr lang="en-US" sz="1800" b="0" strike="noStrike" spc="-1" dirty="0">
                <a:solidFill>
                  <a:srgbClr val="616161"/>
                </a:solidFill>
                <a:latin typeface="Proxima Nova"/>
                <a:ea typeface="Proxima Nova"/>
              </a:rPr>
              <a:t>A “mutex” (mutual exclusion) lock.</a:t>
            </a:r>
          </a:p>
          <a:p>
            <a:pPr marL="457200" indent="-342360">
              <a:lnSpc>
                <a:spcPct val="115000"/>
              </a:lnSpc>
              <a:buClr>
                <a:srgbClr val="616161"/>
              </a:buClr>
              <a:buFont typeface="Proxima Nova"/>
              <a:buChar char="●"/>
              <a:tabLst>
                <a:tab pos="0" algn="l"/>
              </a:tabLst>
            </a:pPr>
            <a:r>
              <a:rPr lang="en-US" spc="-1" dirty="0">
                <a:solidFill>
                  <a:srgbClr val="616161"/>
                </a:solidFill>
                <a:latin typeface="Proxima Nova"/>
                <a:ea typeface="Proxima Nova"/>
              </a:rPr>
              <a:t>Within the process, only 1</a:t>
            </a:r>
            <a:r>
              <a:rPr lang="en-US" sz="1800" b="0" strike="noStrike" spc="-1" dirty="0">
                <a:solidFill>
                  <a:srgbClr val="616161"/>
                </a:solidFill>
                <a:latin typeface="Proxima Nova"/>
                <a:ea typeface="Proxima Nova"/>
              </a:rPr>
              <a:t> thread is allowed to execute </a:t>
            </a:r>
            <a:r>
              <a:rPr lang="en-US" sz="1800" b="1" u="sng" strike="noStrike" spc="-1" dirty="0">
                <a:solidFill>
                  <a:srgbClr val="616161"/>
                </a:solidFill>
                <a:uFillTx/>
                <a:latin typeface="Proxima Nova"/>
                <a:ea typeface="Proxima Nova"/>
              </a:rPr>
              <a:t>pure-Python code</a:t>
            </a:r>
            <a:r>
              <a:rPr lang="en-US" sz="1800" b="0" strike="noStrike" spc="-1" dirty="0">
                <a:solidFill>
                  <a:srgbClr val="616161"/>
                </a:solidFill>
                <a:latin typeface="Proxima Nova"/>
                <a:ea typeface="Proxima Nova"/>
              </a:rPr>
              <a:t> </a:t>
            </a:r>
            <a:r>
              <a:rPr lang="en-US" spc="-1" dirty="0">
                <a:solidFill>
                  <a:srgbClr val="616161"/>
                </a:solidFill>
                <a:latin typeface="Proxima Nova"/>
                <a:ea typeface="Proxima Nova"/>
              </a:rPr>
              <a:t>in a given instance</a:t>
            </a:r>
            <a:r>
              <a:rPr lang="en-US" sz="1800" b="0" strike="noStrike" spc="-1" dirty="0">
                <a:solidFill>
                  <a:srgbClr val="616161"/>
                </a:solidFill>
                <a:latin typeface="Proxima Nova"/>
                <a:ea typeface="Proxima Nova"/>
              </a:rPr>
              <a:t>.</a:t>
            </a:r>
          </a:p>
          <a:p>
            <a:pPr marL="457200" indent="-342360">
              <a:lnSpc>
                <a:spcPct val="115000"/>
              </a:lnSpc>
              <a:buClr>
                <a:srgbClr val="616161"/>
              </a:buClr>
              <a:buFont typeface="Proxima Nova"/>
              <a:buChar char="●"/>
              <a:tabLst>
                <a:tab pos="0" algn="l"/>
              </a:tabLst>
            </a:pPr>
            <a:r>
              <a:rPr lang="en-US" spc="-1" dirty="0">
                <a:solidFill>
                  <a:srgbClr val="616161"/>
                </a:solidFill>
                <a:latin typeface="Proxima Nova"/>
              </a:rPr>
              <a:t>The lock is acquired and released by threads, approximately every 100 bytecode instructions. Also released in other cases, e.g., I/O.</a:t>
            </a:r>
            <a:endParaRPr lang="en-US" sz="1800" b="0" strike="noStrike" spc="-1" dirty="0">
              <a:latin typeface="Arial"/>
            </a:endParaRPr>
          </a:p>
          <a:p>
            <a:pPr>
              <a:lnSpc>
                <a:spcPct val="115000"/>
              </a:lnSpc>
              <a:spcBef>
                <a:spcPts val="1599"/>
              </a:spcBef>
              <a:tabLst>
                <a:tab pos="0" algn="l"/>
              </a:tabLst>
            </a:pPr>
            <a:r>
              <a:rPr lang="en-US" sz="2400" b="0" strike="noStrike" spc="-1" dirty="0">
                <a:solidFill>
                  <a:srgbClr val="616161"/>
                </a:solidFill>
                <a:latin typeface="Proxima Nova"/>
                <a:ea typeface="Proxima Nova"/>
              </a:rPr>
              <a:t>Hypothesize with your partner: </a:t>
            </a:r>
            <a:endParaRPr lang="en-US" sz="2400" b="0" strike="noStrike" spc="-1" dirty="0">
              <a:latin typeface="Arial"/>
            </a:endParaRPr>
          </a:p>
          <a:p>
            <a:pPr>
              <a:lnSpc>
                <a:spcPct val="115000"/>
              </a:lnSpc>
              <a:spcBef>
                <a:spcPts val="1599"/>
              </a:spcBef>
              <a:spcAft>
                <a:spcPts val="1599"/>
              </a:spcAft>
              <a:tabLst>
                <a:tab pos="0" algn="l"/>
              </a:tabLst>
            </a:pPr>
            <a:r>
              <a:rPr lang="en-US" sz="1800" b="0" strike="noStrike" spc="-1" dirty="0">
                <a:solidFill>
                  <a:srgbClr val="616161"/>
                </a:solidFill>
                <a:latin typeface="Proxima Nova"/>
                <a:ea typeface="Proxima Nova"/>
              </a:rPr>
              <a:t>NumPy can (and by default does) run code with multiple threads in parallel. How is this possible?</a:t>
            </a:r>
            <a:endParaRPr lang="en-US" sz="1800" b="0" strike="noStrike" spc="-1" dirty="0">
              <a:latin typeface="Arial"/>
            </a:endParaRPr>
          </a:p>
        </p:txBody>
      </p:sp>
      <p:sp>
        <p:nvSpPr>
          <p:cNvPr id="332"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1B0EBA2A-37CD-4F0D-8F7F-45DF957EDD54}" type="slidenum">
              <a:rPr lang="da-DK" sz="1000" b="0" strike="noStrike" spc="-1">
                <a:solidFill>
                  <a:srgbClr val="202729"/>
                </a:solidFill>
                <a:latin typeface="Proxima Nova"/>
                <a:ea typeface="Proxima Nova"/>
              </a:rPr>
              <a:t>15</a:t>
            </a:fld>
            <a:endParaRPr lang="en-US" sz="1000" b="0" strike="noStrike" spc="-1">
              <a:latin typeface="Arial"/>
            </a:endParaRPr>
          </a:p>
        </p:txBody>
      </p:sp>
      <p:pic>
        <p:nvPicPr>
          <p:cNvPr id="333" name="Google Shape;166;p15"/>
          <p:cNvPicPr/>
          <p:nvPr/>
        </p:nvPicPr>
        <p:blipFill>
          <a:blip r:embed="rId3">
            <a:extLst>
              <a:ext uri="{28A0092B-C50C-407E-A947-70E740481C1C}">
                <a14:useLocalDpi xmlns:a14="http://schemas.microsoft.com/office/drawing/2010/main" val="0"/>
              </a:ext>
            </a:extLst>
          </a:blip>
          <a:srcRect/>
          <a:stretch/>
        </p:blipFill>
        <p:spPr>
          <a:xfrm>
            <a:off x="261360" y="324112"/>
            <a:ext cx="2847240" cy="4519936"/>
          </a:xfrm>
          <a:prstGeom prst="rect">
            <a:avLst/>
          </a:prstGeom>
          <a:ln>
            <a:noFill/>
          </a:ln>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44605642-6E75-91A8-A9E7-120F30D20370}"/>
                  </a:ext>
                </a:extLst>
              </p14:cNvPr>
              <p14:cNvContentPartPr/>
              <p14:nvPr/>
            </p14:nvContentPartPr>
            <p14:xfrm>
              <a:off x="300450" y="529037"/>
              <a:ext cx="165600" cy="162720"/>
            </p14:xfrm>
          </p:contentPart>
        </mc:Choice>
        <mc:Fallback xmlns="">
          <p:pic>
            <p:nvPicPr>
              <p:cNvPr id="4" name="Ink 3">
                <a:extLst>
                  <a:ext uri="{FF2B5EF4-FFF2-40B4-BE49-F238E27FC236}">
                    <a16:creationId xmlns:a16="http://schemas.microsoft.com/office/drawing/2014/main" id="{44605642-6E75-91A8-A9E7-120F30D20370}"/>
                  </a:ext>
                </a:extLst>
              </p:cNvPr>
              <p:cNvPicPr/>
              <p:nvPr/>
            </p:nvPicPr>
            <p:blipFill>
              <a:blip r:embed="rId5"/>
              <a:stretch>
                <a:fillRect/>
              </a:stretch>
            </p:blipFill>
            <p:spPr>
              <a:xfrm>
                <a:off x="291450" y="520037"/>
                <a:ext cx="18324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6BEBB569-5FBC-1DD3-1068-0AF67E938B1F}"/>
                  </a:ext>
                </a:extLst>
              </p14:cNvPr>
              <p14:cNvContentPartPr/>
              <p14:nvPr/>
            </p14:nvContentPartPr>
            <p14:xfrm>
              <a:off x="451650" y="469277"/>
              <a:ext cx="105840" cy="164520"/>
            </p14:xfrm>
          </p:contentPart>
        </mc:Choice>
        <mc:Fallback xmlns="">
          <p:pic>
            <p:nvPicPr>
              <p:cNvPr id="5" name="Ink 4">
                <a:extLst>
                  <a:ext uri="{FF2B5EF4-FFF2-40B4-BE49-F238E27FC236}">
                    <a16:creationId xmlns:a16="http://schemas.microsoft.com/office/drawing/2014/main" id="{6BEBB569-5FBC-1DD3-1068-0AF67E938B1F}"/>
                  </a:ext>
                </a:extLst>
              </p:cNvPr>
              <p:cNvPicPr/>
              <p:nvPr/>
            </p:nvPicPr>
            <p:blipFill>
              <a:blip r:embed="rId7"/>
              <a:stretch>
                <a:fillRect/>
              </a:stretch>
            </p:blipFill>
            <p:spPr>
              <a:xfrm>
                <a:off x="443010" y="460637"/>
                <a:ext cx="12348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Ink 11">
                <a:extLst>
                  <a:ext uri="{FF2B5EF4-FFF2-40B4-BE49-F238E27FC236}">
                    <a16:creationId xmlns:a16="http://schemas.microsoft.com/office/drawing/2014/main" id="{62D1AACA-8AEB-E65D-59A9-0EE7586742BB}"/>
                  </a:ext>
                </a:extLst>
              </p14:cNvPr>
              <p14:cNvContentPartPr/>
              <p14:nvPr/>
            </p14:nvContentPartPr>
            <p14:xfrm>
              <a:off x="1012530" y="439757"/>
              <a:ext cx="104040" cy="73080"/>
            </p14:xfrm>
          </p:contentPart>
        </mc:Choice>
        <mc:Fallback xmlns="">
          <p:pic>
            <p:nvPicPr>
              <p:cNvPr id="12" name="Ink 11">
                <a:extLst>
                  <a:ext uri="{FF2B5EF4-FFF2-40B4-BE49-F238E27FC236}">
                    <a16:creationId xmlns:a16="http://schemas.microsoft.com/office/drawing/2014/main" id="{62D1AACA-8AEB-E65D-59A9-0EE7586742BB}"/>
                  </a:ext>
                </a:extLst>
              </p:cNvPr>
              <p:cNvPicPr/>
              <p:nvPr/>
            </p:nvPicPr>
            <p:blipFill>
              <a:blip r:embed="rId9"/>
              <a:stretch>
                <a:fillRect/>
              </a:stretch>
            </p:blipFill>
            <p:spPr>
              <a:xfrm>
                <a:off x="1003890" y="431117"/>
                <a:ext cx="12168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Ink 13">
                <a:extLst>
                  <a:ext uri="{FF2B5EF4-FFF2-40B4-BE49-F238E27FC236}">
                    <a16:creationId xmlns:a16="http://schemas.microsoft.com/office/drawing/2014/main" id="{C4263EE4-3208-CCE1-8145-F8A828319C8E}"/>
                  </a:ext>
                </a:extLst>
              </p14:cNvPr>
              <p14:cNvContentPartPr/>
              <p14:nvPr/>
            </p14:nvContentPartPr>
            <p14:xfrm>
              <a:off x="1157610" y="380357"/>
              <a:ext cx="132840" cy="104040"/>
            </p14:xfrm>
          </p:contentPart>
        </mc:Choice>
        <mc:Fallback xmlns="">
          <p:pic>
            <p:nvPicPr>
              <p:cNvPr id="14" name="Ink 13">
                <a:extLst>
                  <a:ext uri="{FF2B5EF4-FFF2-40B4-BE49-F238E27FC236}">
                    <a16:creationId xmlns:a16="http://schemas.microsoft.com/office/drawing/2014/main" id="{C4263EE4-3208-CCE1-8145-F8A828319C8E}"/>
                  </a:ext>
                </a:extLst>
              </p:cNvPr>
              <p:cNvPicPr/>
              <p:nvPr/>
            </p:nvPicPr>
            <p:blipFill>
              <a:blip r:embed="rId11"/>
              <a:stretch>
                <a:fillRect/>
              </a:stretch>
            </p:blipFill>
            <p:spPr>
              <a:xfrm>
                <a:off x="1148970" y="371717"/>
                <a:ext cx="150480" cy="121680"/>
              </a:xfrm>
              <a:prstGeom prst="rect">
                <a:avLst/>
              </a:prstGeom>
            </p:spPr>
          </p:pic>
        </mc:Fallback>
      </mc:AlternateContent>
      <p:grpSp>
        <p:nvGrpSpPr>
          <p:cNvPr id="19" name="Group 18">
            <a:extLst>
              <a:ext uri="{FF2B5EF4-FFF2-40B4-BE49-F238E27FC236}">
                <a16:creationId xmlns:a16="http://schemas.microsoft.com/office/drawing/2014/main" id="{A3DC54AD-C174-A262-9B7F-0CE87AD7E2B9}"/>
              </a:ext>
            </a:extLst>
          </p:cNvPr>
          <p:cNvGrpSpPr/>
          <p:nvPr/>
        </p:nvGrpSpPr>
        <p:grpSpPr>
          <a:xfrm>
            <a:off x="594570" y="376397"/>
            <a:ext cx="1067160" cy="402720"/>
            <a:chOff x="594570" y="376397"/>
            <a:chExt cx="1067160" cy="402720"/>
          </a:xfrm>
        </p:grpSpPr>
        <mc:AlternateContent xmlns:mc="http://schemas.openxmlformats.org/markup-compatibility/2006" xmlns:p14="http://schemas.microsoft.com/office/powerpoint/2010/main">
          <mc:Choice Requires="p14">
            <p:contentPart p14:bwMode="auto" r:id="rId12">
              <p14:nvContentPartPr>
                <p14:cNvPr id="6" name="Ink 5">
                  <a:extLst>
                    <a:ext uri="{FF2B5EF4-FFF2-40B4-BE49-F238E27FC236}">
                      <a16:creationId xmlns:a16="http://schemas.microsoft.com/office/drawing/2014/main" id="{CDE44376-263A-AAA9-3284-BDA16D636B35}"/>
                    </a:ext>
                  </a:extLst>
                </p14:cNvPr>
                <p14:cNvContentPartPr/>
                <p14:nvPr/>
              </p14:nvContentPartPr>
              <p14:xfrm>
                <a:off x="594570" y="513917"/>
                <a:ext cx="156600" cy="201960"/>
              </p14:xfrm>
            </p:contentPart>
          </mc:Choice>
          <mc:Fallback xmlns="">
            <p:pic>
              <p:nvPicPr>
                <p:cNvPr id="6" name="Ink 5">
                  <a:extLst>
                    <a:ext uri="{FF2B5EF4-FFF2-40B4-BE49-F238E27FC236}">
                      <a16:creationId xmlns:a16="http://schemas.microsoft.com/office/drawing/2014/main" id="{CDE44376-263A-AAA9-3284-BDA16D636B35}"/>
                    </a:ext>
                  </a:extLst>
                </p:cNvPr>
                <p:cNvPicPr/>
                <p:nvPr/>
              </p:nvPicPr>
              <p:blipFill>
                <a:blip r:embed="rId13"/>
                <a:stretch>
                  <a:fillRect/>
                </a:stretch>
              </p:blipFill>
              <p:spPr>
                <a:xfrm>
                  <a:off x="585570" y="504917"/>
                  <a:ext cx="17424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7" name="Ink 6">
                  <a:extLst>
                    <a:ext uri="{FF2B5EF4-FFF2-40B4-BE49-F238E27FC236}">
                      <a16:creationId xmlns:a16="http://schemas.microsoft.com/office/drawing/2014/main" id="{7212F461-A977-D336-76B2-39BE4302E5FB}"/>
                    </a:ext>
                  </a:extLst>
                </p14:cNvPr>
                <p14:cNvContentPartPr/>
                <p14:nvPr/>
              </p14:nvContentPartPr>
              <p14:xfrm>
                <a:off x="708690" y="401957"/>
                <a:ext cx="107640" cy="161280"/>
              </p14:xfrm>
            </p:contentPart>
          </mc:Choice>
          <mc:Fallback xmlns="">
            <p:pic>
              <p:nvPicPr>
                <p:cNvPr id="7" name="Ink 6">
                  <a:extLst>
                    <a:ext uri="{FF2B5EF4-FFF2-40B4-BE49-F238E27FC236}">
                      <a16:creationId xmlns:a16="http://schemas.microsoft.com/office/drawing/2014/main" id="{7212F461-A977-D336-76B2-39BE4302E5FB}"/>
                    </a:ext>
                  </a:extLst>
                </p:cNvPr>
                <p:cNvPicPr/>
                <p:nvPr/>
              </p:nvPicPr>
              <p:blipFill>
                <a:blip r:embed="rId15"/>
                <a:stretch>
                  <a:fillRect/>
                </a:stretch>
              </p:blipFill>
              <p:spPr>
                <a:xfrm>
                  <a:off x="700050" y="393317"/>
                  <a:ext cx="12528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8" name="Ink 7">
                  <a:extLst>
                    <a:ext uri="{FF2B5EF4-FFF2-40B4-BE49-F238E27FC236}">
                      <a16:creationId xmlns:a16="http://schemas.microsoft.com/office/drawing/2014/main" id="{6D1E22A8-6507-9425-1340-86306B6FBAA8}"/>
                    </a:ext>
                  </a:extLst>
                </p14:cNvPr>
                <p14:cNvContentPartPr/>
                <p14:nvPr/>
              </p14:nvContentPartPr>
              <p14:xfrm>
                <a:off x="706890" y="454877"/>
                <a:ext cx="114840" cy="38520"/>
              </p14:xfrm>
            </p:contentPart>
          </mc:Choice>
          <mc:Fallback xmlns="">
            <p:pic>
              <p:nvPicPr>
                <p:cNvPr id="8" name="Ink 7">
                  <a:extLst>
                    <a:ext uri="{FF2B5EF4-FFF2-40B4-BE49-F238E27FC236}">
                      <a16:creationId xmlns:a16="http://schemas.microsoft.com/office/drawing/2014/main" id="{6D1E22A8-6507-9425-1340-86306B6FBAA8}"/>
                    </a:ext>
                  </a:extLst>
                </p:cNvPr>
                <p:cNvPicPr/>
                <p:nvPr/>
              </p:nvPicPr>
              <p:blipFill>
                <a:blip r:embed="rId17"/>
                <a:stretch>
                  <a:fillRect/>
                </a:stretch>
              </p:blipFill>
              <p:spPr>
                <a:xfrm>
                  <a:off x="697890" y="446237"/>
                  <a:ext cx="13248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0" name="Ink 9">
                  <a:extLst>
                    <a:ext uri="{FF2B5EF4-FFF2-40B4-BE49-F238E27FC236}">
                      <a16:creationId xmlns:a16="http://schemas.microsoft.com/office/drawing/2014/main" id="{1528E5A8-4915-3150-A5AC-D6D34CA09A70}"/>
                    </a:ext>
                  </a:extLst>
                </p14:cNvPr>
                <p14:cNvContentPartPr/>
                <p14:nvPr/>
              </p14:nvContentPartPr>
              <p14:xfrm>
                <a:off x="823170" y="376397"/>
                <a:ext cx="158400" cy="173160"/>
              </p14:xfrm>
            </p:contentPart>
          </mc:Choice>
          <mc:Fallback xmlns="">
            <p:pic>
              <p:nvPicPr>
                <p:cNvPr id="10" name="Ink 9">
                  <a:extLst>
                    <a:ext uri="{FF2B5EF4-FFF2-40B4-BE49-F238E27FC236}">
                      <a16:creationId xmlns:a16="http://schemas.microsoft.com/office/drawing/2014/main" id="{1528E5A8-4915-3150-A5AC-D6D34CA09A70}"/>
                    </a:ext>
                  </a:extLst>
                </p:cNvPr>
                <p:cNvPicPr/>
                <p:nvPr/>
              </p:nvPicPr>
              <p:blipFill>
                <a:blip r:embed="rId19"/>
                <a:stretch>
                  <a:fillRect/>
                </a:stretch>
              </p:blipFill>
              <p:spPr>
                <a:xfrm>
                  <a:off x="814530" y="367757"/>
                  <a:ext cx="17604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8" name="Ink 17">
                  <a:extLst>
                    <a:ext uri="{FF2B5EF4-FFF2-40B4-BE49-F238E27FC236}">
                      <a16:creationId xmlns:a16="http://schemas.microsoft.com/office/drawing/2014/main" id="{C76418B6-1648-4C48-771E-4F6939DF762B}"/>
                    </a:ext>
                  </a:extLst>
                </p14:cNvPr>
                <p14:cNvContentPartPr/>
                <p14:nvPr/>
              </p14:nvContentPartPr>
              <p14:xfrm>
                <a:off x="910050" y="634757"/>
                <a:ext cx="751680" cy="144360"/>
              </p14:xfrm>
            </p:contentPart>
          </mc:Choice>
          <mc:Fallback xmlns="">
            <p:pic>
              <p:nvPicPr>
                <p:cNvPr id="18" name="Ink 17">
                  <a:extLst>
                    <a:ext uri="{FF2B5EF4-FFF2-40B4-BE49-F238E27FC236}">
                      <a16:creationId xmlns:a16="http://schemas.microsoft.com/office/drawing/2014/main" id="{C76418B6-1648-4C48-771E-4F6939DF762B}"/>
                    </a:ext>
                  </a:extLst>
                </p:cNvPr>
                <p:cNvPicPr/>
                <p:nvPr/>
              </p:nvPicPr>
              <p:blipFill>
                <a:blip r:embed="rId21"/>
                <a:stretch>
                  <a:fillRect/>
                </a:stretch>
              </p:blipFill>
              <p:spPr>
                <a:xfrm>
                  <a:off x="892050" y="617117"/>
                  <a:ext cx="787320" cy="180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2">
            <p14:nvContentPartPr>
              <p14:cNvPr id="20" name="Ink 19">
                <a:extLst>
                  <a:ext uri="{FF2B5EF4-FFF2-40B4-BE49-F238E27FC236}">
                    <a16:creationId xmlns:a16="http://schemas.microsoft.com/office/drawing/2014/main" id="{308058D0-D92E-C8F9-6FD0-FF63622C1B8F}"/>
                  </a:ext>
                </a:extLst>
              </p14:cNvPr>
              <p14:cNvContentPartPr/>
              <p14:nvPr/>
            </p14:nvContentPartPr>
            <p14:xfrm>
              <a:off x="865770" y="956597"/>
              <a:ext cx="550800" cy="159120"/>
            </p14:xfrm>
          </p:contentPart>
        </mc:Choice>
        <mc:Fallback xmlns="">
          <p:pic>
            <p:nvPicPr>
              <p:cNvPr id="20" name="Ink 19">
                <a:extLst>
                  <a:ext uri="{FF2B5EF4-FFF2-40B4-BE49-F238E27FC236}">
                    <a16:creationId xmlns:a16="http://schemas.microsoft.com/office/drawing/2014/main" id="{308058D0-D92E-C8F9-6FD0-FF63622C1B8F}"/>
                  </a:ext>
                </a:extLst>
              </p:cNvPr>
              <p:cNvPicPr/>
              <p:nvPr/>
            </p:nvPicPr>
            <p:blipFill>
              <a:blip r:embed="rId23"/>
              <a:stretch>
                <a:fillRect/>
              </a:stretch>
            </p:blipFill>
            <p:spPr>
              <a:xfrm>
                <a:off x="847770" y="938597"/>
                <a:ext cx="58644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1" name="Ink 20">
                <a:extLst>
                  <a:ext uri="{FF2B5EF4-FFF2-40B4-BE49-F238E27FC236}">
                    <a16:creationId xmlns:a16="http://schemas.microsoft.com/office/drawing/2014/main" id="{155106FA-CC68-6D47-709A-1107B8E1FDB9}"/>
                  </a:ext>
                </a:extLst>
              </p14:cNvPr>
              <p14:cNvContentPartPr/>
              <p14:nvPr/>
            </p14:nvContentPartPr>
            <p14:xfrm>
              <a:off x="376170" y="1121477"/>
              <a:ext cx="250560" cy="198000"/>
            </p14:xfrm>
          </p:contentPart>
        </mc:Choice>
        <mc:Fallback xmlns="">
          <p:pic>
            <p:nvPicPr>
              <p:cNvPr id="21" name="Ink 20">
                <a:extLst>
                  <a:ext uri="{FF2B5EF4-FFF2-40B4-BE49-F238E27FC236}">
                    <a16:creationId xmlns:a16="http://schemas.microsoft.com/office/drawing/2014/main" id="{155106FA-CC68-6D47-709A-1107B8E1FDB9}"/>
                  </a:ext>
                </a:extLst>
              </p:cNvPr>
              <p:cNvPicPr/>
              <p:nvPr/>
            </p:nvPicPr>
            <p:blipFill>
              <a:blip r:embed="rId25"/>
              <a:stretch>
                <a:fillRect/>
              </a:stretch>
            </p:blipFill>
            <p:spPr>
              <a:xfrm>
                <a:off x="367170" y="1112837"/>
                <a:ext cx="268200" cy="2156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2" name="Ink 21">
                <a:extLst>
                  <a:ext uri="{FF2B5EF4-FFF2-40B4-BE49-F238E27FC236}">
                    <a16:creationId xmlns:a16="http://schemas.microsoft.com/office/drawing/2014/main" id="{5A007FA6-1D5A-0883-DB31-E5B1DBA7258B}"/>
                  </a:ext>
                </a:extLst>
              </p14:cNvPr>
              <p14:cNvContentPartPr/>
              <p14:nvPr/>
            </p14:nvContentPartPr>
            <p14:xfrm>
              <a:off x="615570" y="1066757"/>
              <a:ext cx="164520" cy="192240"/>
            </p14:xfrm>
          </p:contentPart>
        </mc:Choice>
        <mc:Fallback xmlns="">
          <p:pic>
            <p:nvPicPr>
              <p:cNvPr id="22" name="Ink 21">
                <a:extLst>
                  <a:ext uri="{FF2B5EF4-FFF2-40B4-BE49-F238E27FC236}">
                    <a16:creationId xmlns:a16="http://schemas.microsoft.com/office/drawing/2014/main" id="{5A007FA6-1D5A-0883-DB31-E5B1DBA7258B}"/>
                  </a:ext>
                </a:extLst>
              </p:cNvPr>
              <p:cNvPicPr/>
              <p:nvPr/>
            </p:nvPicPr>
            <p:blipFill>
              <a:blip r:embed="rId27"/>
              <a:stretch>
                <a:fillRect/>
              </a:stretch>
            </p:blipFill>
            <p:spPr>
              <a:xfrm>
                <a:off x="606570" y="1057757"/>
                <a:ext cx="182160" cy="209880"/>
              </a:xfrm>
              <a:prstGeom prst="rect">
                <a:avLst/>
              </a:prstGeom>
            </p:spPr>
          </p:pic>
        </mc:Fallback>
      </mc:AlternateContent>
    </p:spTree>
    <p:extLst>
      <p:ext uri="{BB962C8B-B14F-4D97-AF65-F5344CB8AC3E}">
        <p14:creationId xmlns:p14="http://schemas.microsoft.com/office/powerpoint/2010/main" val="677358667"/>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3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3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3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3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CustomShape 1"/>
          <p:cNvSpPr/>
          <p:nvPr/>
        </p:nvSpPr>
        <p:spPr>
          <a:xfrm>
            <a:off x="311760" y="444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NumPy’s trick</a:t>
            </a:r>
            <a:endParaRPr lang="en-US" sz="2800" b="0" strike="noStrike" spc="-1">
              <a:latin typeface="Arial"/>
            </a:endParaRPr>
          </a:p>
        </p:txBody>
      </p:sp>
      <p:sp>
        <p:nvSpPr>
          <p:cNvPr id="335"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8210F373-5D66-43AF-9512-D82B561EF0EA}" type="slidenum">
              <a:rPr lang="da-DK" sz="1000" b="0" strike="noStrike" spc="-1">
                <a:solidFill>
                  <a:srgbClr val="202729"/>
                </a:solidFill>
                <a:latin typeface="Proxima Nova"/>
                <a:ea typeface="Proxima Nova"/>
              </a:rPr>
              <a:t>16</a:t>
            </a:fld>
            <a:endParaRPr lang="en-US" sz="1000" b="0" strike="noStrike" spc="-1">
              <a:latin typeface="Arial"/>
            </a:endParaRPr>
          </a:p>
        </p:txBody>
      </p:sp>
      <p:pic>
        <p:nvPicPr>
          <p:cNvPr id="336" name="Google Shape;173;g1e43a3e60f1_1_6"/>
          <p:cNvPicPr/>
          <p:nvPr/>
        </p:nvPicPr>
        <p:blipFill>
          <a:blip r:embed="rId2"/>
          <a:stretch/>
        </p:blipFill>
        <p:spPr>
          <a:xfrm>
            <a:off x="1964520" y="1152360"/>
            <a:ext cx="4761720" cy="3580560"/>
          </a:xfrm>
          <a:prstGeom prst="rect">
            <a:avLst/>
          </a:prstGeom>
          <a:ln>
            <a:noFill/>
          </a:ln>
        </p:spPr>
      </p:pic>
      <p:pic>
        <p:nvPicPr>
          <p:cNvPr id="337" name="Google Shape;174;g1e43a3e60f1_1_6"/>
          <p:cNvPicPr/>
          <p:nvPr/>
        </p:nvPicPr>
        <p:blipFill>
          <a:blip r:embed="rId3"/>
          <a:stretch/>
        </p:blipFill>
        <p:spPr>
          <a:xfrm>
            <a:off x="5337720" y="1920240"/>
            <a:ext cx="850320" cy="838440"/>
          </a:xfrm>
          <a:prstGeom prst="rect">
            <a:avLst/>
          </a:prstGeom>
          <a:ln>
            <a:noFill/>
          </a:ln>
        </p:spPr>
      </p:pic>
      <p:pic>
        <p:nvPicPr>
          <p:cNvPr id="338" name="Google Shape;175;g1e43a3e60f1_1_6"/>
          <p:cNvPicPr/>
          <p:nvPr/>
        </p:nvPicPr>
        <p:blipFill>
          <a:blip r:embed="rId3"/>
          <a:stretch/>
        </p:blipFill>
        <p:spPr>
          <a:xfrm>
            <a:off x="3121920" y="2331360"/>
            <a:ext cx="850320" cy="838440"/>
          </a:xfrm>
          <a:prstGeom prst="rect">
            <a:avLst/>
          </a:prstGeom>
          <a:ln>
            <a:noFill/>
          </a:ln>
        </p:spPr>
      </p:pic>
      <p:pic>
        <p:nvPicPr>
          <p:cNvPr id="339" name="Google Shape;176;g1e43a3e60f1_1_6"/>
          <p:cNvPicPr/>
          <p:nvPr/>
        </p:nvPicPr>
        <p:blipFill>
          <a:blip r:embed="rId3"/>
          <a:stretch/>
        </p:blipFill>
        <p:spPr>
          <a:xfrm>
            <a:off x="4791600" y="3223800"/>
            <a:ext cx="850320" cy="838440"/>
          </a:xfrm>
          <a:prstGeom prst="rect">
            <a:avLst/>
          </a:prstGeom>
          <a:ln>
            <a:noFill/>
          </a:ln>
        </p:spPr>
      </p:pic>
      <p:pic>
        <p:nvPicPr>
          <p:cNvPr id="340" name="Google Shape;177;g1e43a3e60f1_1_6"/>
          <p:cNvPicPr/>
          <p:nvPr/>
        </p:nvPicPr>
        <p:blipFill>
          <a:blip r:embed="rId3"/>
          <a:stretch/>
        </p:blipFill>
        <p:spPr>
          <a:xfrm>
            <a:off x="5877720" y="3961080"/>
            <a:ext cx="850320" cy="838440"/>
          </a:xfrm>
          <a:prstGeom prst="rect">
            <a:avLst/>
          </a:prstGeom>
          <a:ln>
            <a:noFill/>
          </a:ln>
        </p:spPr>
      </p:pic>
      <p:pic>
        <p:nvPicPr>
          <p:cNvPr id="341" name="Google Shape;178;g1e43a3e60f1_1_6"/>
          <p:cNvPicPr/>
          <p:nvPr/>
        </p:nvPicPr>
        <p:blipFill>
          <a:blip r:embed="rId3"/>
          <a:stretch/>
        </p:blipFill>
        <p:spPr>
          <a:xfrm>
            <a:off x="5947200" y="2152080"/>
            <a:ext cx="850320" cy="838440"/>
          </a:xfrm>
          <a:prstGeom prst="rect">
            <a:avLst/>
          </a:prstGeom>
          <a:ln>
            <a:noFill/>
          </a:ln>
        </p:spPr>
      </p:pic>
      <p:pic>
        <p:nvPicPr>
          <p:cNvPr id="342" name="Google Shape;179;g1e43a3e60f1_1_6"/>
          <p:cNvPicPr/>
          <p:nvPr/>
        </p:nvPicPr>
        <p:blipFill>
          <a:blip r:embed="rId3"/>
          <a:stretch/>
        </p:blipFill>
        <p:spPr>
          <a:xfrm>
            <a:off x="5026680" y="1621440"/>
            <a:ext cx="850320" cy="838440"/>
          </a:xfrm>
          <a:prstGeom prst="rect">
            <a:avLst/>
          </a:prstGeom>
          <a:ln>
            <a:noFill/>
          </a:ln>
        </p:spPr>
      </p:pic>
      <p:pic>
        <p:nvPicPr>
          <p:cNvPr id="343" name="Google Shape;180;g1e43a3e60f1_1_6"/>
          <p:cNvPicPr/>
          <p:nvPr/>
        </p:nvPicPr>
        <p:blipFill>
          <a:blip r:embed="rId3"/>
          <a:stretch/>
        </p:blipFill>
        <p:spPr>
          <a:xfrm>
            <a:off x="2638080" y="1969560"/>
            <a:ext cx="850320" cy="838440"/>
          </a:xfrm>
          <a:prstGeom prst="rect">
            <a:avLst/>
          </a:prstGeom>
          <a:ln>
            <a:noFill/>
          </a:ln>
        </p:spPr>
      </p:pic>
      <p:pic>
        <p:nvPicPr>
          <p:cNvPr id="344" name="Google Shape;181;g1e43a3e60f1_1_6"/>
          <p:cNvPicPr/>
          <p:nvPr/>
        </p:nvPicPr>
        <p:blipFill>
          <a:blip r:embed="rId3"/>
          <a:stretch/>
        </p:blipFill>
        <p:spPr>
          <a:xfrm>
            <a:off x="5516280" y="2759040"/>
            <a:ext cx="850320" cy="838440"/>
          </a:xfrm>
          <a:prstGeom prst="rect">
            <a:avLst/>
          </a:prstGeom>
          <a:ln>
            <a:noFill/>
          </a:ln>
        </p:spPr>
      </p:pic>
      <p:pic>
        <p:nvPicPr>
          <p:cNvPr id="345" name="Google Shape;182;g1e43a3e60f1_1_6"/>
          <p:cNvPicPr/>
          <p:nvPr/>
        </p:nvPicPr>
        <p:blipFill>
          <a:blip r:embed="rId3"/>
          <a:stretch/>
        </p:blipFill>
        <p:spPr>
          <a:xfrm>
            <a:off x="2844360" y="3077640"/>
            <a:ext cx="850320" cy="838440"/>
          </a:xfrm>
          <a:prstGeom prst="rect">
            <a:avLst/>
          </a:prstGeom>
          <a:ln>
            <a:noFill/>
          </a:ln>
        </p:spPr>
      </p:pic>
      <p:pic>
        <p:nvPicPr>
          <p:cNvPr id="346" name="Google Shape;183;g1e43a3e60f1_1_6"/>
          <p:cNvPicPr/>
          <p:nvPr/>
        </p:nvPicPr>
        <p:blipFill>
          <a:blip r:embed="rId3"/>
          <a:stretch/>
        </p:blipFill>
        <p:spPr>
          <a:xfrm>
            <a:off x="3021120" y="3760560"/>
            <a:ext cx="850320" cy="838440"/>
          </a:xfrm>
          <a:prstGeom prst="rect">
            <a:avLst/>
          </a:prstGeom>
          <a:ln>
            <a:noFill/>
          </a:ln>
        </p:spPr>
      </p:pic>
      <p:pic>
        <p:nvPicPr>
          <p:cNvPr id="347" name="Google Shape;184;g1e43a3e60f1_1_6"/>
          <p:cNvPicPr/>
          <p:nvPr/>
        </p:nvPicPr>
        <p:blipFill>
          <a:blip r:embed="rId3"/>
          <a:stretch/>
        </p:blipFill>
        <p:spPr>
          <a:xfrm>
            <a:off x="3543840" y="3223800"/>
            <a:ext cx="850320" cy="838440"/>
          </a:xfrm>
          <a:prstGeom prst="rect">
            <a:avLst/>
          </a:prstGeom>
          <a:ln>
            <a:noFill/>
          </a:ln>
        </p:spPr>
      </p:pic>
      <p:sp>
        <p:nvSpPr>
          <p:cNvPr id="348" name="CustomShape 3"/>
          <p:cNvSpPr/>
          <p:nvPr/>
        </p:nvSpPr>
        <p:spPr>
          <a:xfrm>
            <a:off x="4791600" y="246600"/>
            <a:ext cx="3946320" cy="9604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spAutoFit/>
          </a:bodyPr>
          <a:lstStyle/>
          <a:p>
            <a:pPr algn="ctr">
              <a:lnSpc>
                <a:spcPct val="100000"/>
              </a:lnSpc>
              <a:tabLst>
                <a:tab pos="0" algn="l"/>
              </a:tabLst>
            </a:pPr>
            <a:r>
              <a:rPr lang="da-DK" sz="1700" b="0" strike="noStrike" spc="-1">
                <a:solidFill>
                  <a:srgbClr val="000000"/>
                </a:solidFill>
                <a:latin typeface="Proxima Nova"/>
                <a:ea typeface="Proxima Nova"/>
              </a:rPr>
              <a:t>NumPy interfaces with non-Python libraries that, by default, use as many threads as you have cores.</a:t>
            </a:r>
            <a:endParaRPr lang="en-US" sz="1700" b="0" strike="noStrike" spc="-1">
              <a:latin typeface="Arial"/>
            </a:endParaRPr>
          </a:p>
        </p:txBody>
      </p:sp>
      <p:sp>
        <p:nvSpPr>
          <p:cNvPr id="349" name="CustomShape 4"/>
          <p:cNvSpPr/>
          <p:nvPr/>
        </p:nvSpPr>
        <p:spPr>
          <a:xfrm>
            <a:off x="145800" y="2991240"/>
            <a:ext cx="2874960" cy="707886"/>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spAutoFit/>
          </a:bodyPr>
          <a:lstStyle/>
          <a:p>
            <a:pPr algn="ctr">
              <a:lnSpc>
                <a:spcPct val="100000"/>
              </a:lnSpc>
              <a:tabLst>
                <a:tab pos="0" algn="l"/>
              </a:tabLst>
            </a:pPr>
            <a:r>
              <a:rPr lang="da-DK" sz="1700" b="0" strike="noStrike" spc="-1" dirty="0">
                <a:solidFill>
                  <a:srgbClr val="000000"/>
                </a:solidFill>
                <a:latin typeface="Proxima Nova"/>
                <a:ea typeface="Proxima Nova"/>
              </a:rPr>
              <a:t>In </a:t>
            </a:r>
            <a:r>
              <a:rPr lang="da-DK" sz="1700" b="0" strike="noStrike" spc="-1" dirty="0" err="1">
                <a:solidFill>
                  <a:srgbClr val="000000"/>
                </a:solidFill>
                <a:latin typeface="Proxima Nova"/>
                <a:ea typeface="Proxima Nova"/>
              </a:rPr>
              <a:t>other</a:t>
            </a:r>
            <a:r>
              <a:rPr lang="da-DK" sz="1700" b="0" strike="noStrike" spc="-1" dirty="0">
                <a:solidFill>
                  <a:srgbClr val="000000"/>
                </a:solidFill>
                <a:latin typeface="Proxima Nova"/>
                <a:ea typeface="Proxima Nova"/>
              </a:rPr>
              <a:t> </a:t>
            </a:r>
            <a:r>
              <a:rPr lang="da-DK" sz="1700" b="0" strike="noStrike" spc="-1" dirty="0" err="1">
                <a:solidFill>
                  <a:srgbClr val="000000"/>
                </a:solidFill>
                <a:latin typeface="Proxima Nova"/>
                <a:ea typeface="Proxima Nova"/>
              </a:rPr>
              <a:t>words</a:t>
            </a:r>
            <a:r>
              <a:rPr lang="da-DK" sz="1700" b="0" strike="noStrike" spc="-1" dirty="0">
                <a:solidFill>
                  <a:srgbClr val="000000"/>
                </a:solidFill>
                <a:latin typeface="Proxima Nova"/>
                <a:ea typeface="Proxima Nova"/>
              </a:rPr>
              <a:t>, it is </a:t>
            </a:r>
            <a:r>
              <a:rPr lang="da-DK" sz="1700" b="0" i="1" strike="noStrike" spc="-1" dirty="0" err="1">
                <a:solidFill>
                  <a:srgbClr val="000000"/>
                </a:solidFill>
                <a:latin typeface="Proxima Nova"/>
                <a:ea typeface="Proxima Nova"/>
              </a:rPr>
              <a:t>many</a:t>
            </a:r>
            <a:r>
              <a:rPr lang="da-DK" sz="1700" b="0" strike="noStrike" spc="-1" dirty="0">
                <a:solidFill>
                  <a:srgbClr val="000000"/>
                </a:solidFill>
                <a:latin typeface="Proxima Nova"/>
                <a:ea typeface="Proxima Nova"/>
              </a:rPr>
              <a:t> chefs </a:t>
            </a:r>
            <a:r>
              <a:rPr lang="da-DK" sz="1700" b="0" strike="noStrike" spc="-1" dirty="0" err="1">
                <a:solidFill>
                  <a:srgbClr val="000000"/>
                </a:solidFill>
                <a:latin typeface="Proxima Nova"/>
                <a:ea typeface="Proxima Nova"/>
              </a:rPr>
              <a:t>disguised</a:t>
            </a:r>
            <a:r>
              <a:rPr lang="da-DK" sz="1700" b="0" strike="noStrike" spc="-1" dirty="0">
                <a:solidFill>
                  <a:srgbClr val="000000"/>
                </a:solidFill>
                <a:latin typeface="Proxima Nova"/>
                <a:ea typeface="Proxima Nova"/>
              </a:rPr>
              <a:t> as </a:t>
            </a:r>
            <a:r>
              <a:rPr lang="da-DK" sz="1700" b="0" strike="noStrike" spc="-1" dirty="0" err="1">
                <a:solidFill>
                  <a:srgbClr val="000000"/>
                </a:solidFill>
                <a:latin typeface="Proxima Nova"/>
                <a:ea typeface="Proxima Nova"/>
              </a:rPr>
              <a:t>one</a:t>
            </a:r>
            <a:r>
              <a:rPr lang="da-DK" sz="1700" b="0" strike="noStrike" spc="-1" dirty="0">
                <a:solidFill>
                  <a:srgbClr val="000000"/>
                </a:solidFill>
                <a:latin typeface="Proxima Nova"/>
                <a:ea typeface="Proxima Nova"/>
              </a:rPr>
              <a:t>!</a:t>
            </a:r>
            <a:endParaRPr lang="en-US" sz="1700" b="0" strike="noStrike" spc="-1" dirty="0">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3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34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34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fill="hold" nodeType="clickEffect">
                                  <p:stCondLst>
                                    <p:cond delay="0"/>
                                  </p:stCondLst>
                                  <p:childTnLst>
                                    <p:set>
                                      <p:cBhvr>
                                        <p:cTn id="38" dur="1" fill="hold">
                                          <p:stCondLst>
                                            <p:cond delay="0"/>
                                          </p:stCondLst>
                                        </p:cTn>
                                        <p:tgtEl>
                                          <p:spTgt spid="34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fill="hold" nodeType="clickEffect">
                                  <p:stCondLst>
                                    <p:cond delay="0"/>
                                  </p:stCondLst>
                                  <p:childTnLst>
                                    <p:set>
                                      <p:cBhvr>
                                        <p:cTn id="42" dur="1" fill="hold">
                                          <p:stCondLst>
                                            <p:cond delay="0"/>
                                          </p:stCondLst>
                                        </p:cTn>
                                        <p:tgtEl>
                                          <p:spTgt spid="3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fill="hold" nodeType="clickEffect">
                                  <p:stCondLst>
                                    <p:cond delay="0"/>
                                  </p:stCondLst>
                                  <p:childTnLst>
                                    <p:set>
                                      <p:cBhvr>
                                        <p:cTn id="46" dur="1" fill="hold">
                                          <p:stCondLst>
                                            <p:cond delay="0"/>
                                          </p:stCondLst>
                                        </p:cTn>
                                        <p:tgtEl>
                                          <p:spTgt spid="34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fill="hold" nodeType="clickEffect">
                                  <p:stCondLst>
                                    <p:cond delay="0"/>
                                  </p:stCondLst>
                                  <p:childTnLst>
                                    <p:set>
                                      <p:cBhvr>
                                        <p:cTn id="50" dur="1" fill="hold">
                                          <p:stCondLst>
                                            <p:cond delay="0"/>
                                          </p:stCondLst>
                                        </p:cTn>
                                        <p:tgtEl>
                                          <p:spTgt spid="34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fill="hold" nodeType="clickEffect">
                                  <p:stCondLst>
                                    <p:cond delay="0"/>
                                  </p:stCondLst>
                                  <p:childTnLst>
                                    <p:set>
                                      <p:cBhvr>
                                        <p:cTn id="54" dur="1" fill="hold">
                                          <p:stCondLst>
                                            <p:cond delay="0"/>
                                          </p:stCondLst>
                                        </p:cTn>
                                        <p:tgtEl>
                                          <p:spTgt spid="34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fill="hold" nodeType="clickEffect">
                                  <p:stCondLst>
                                    <p:cond delay="0"/>
                                  </p:stCondLst>
                                  <p:childTnLst>
                                    <p:set>
                                      <p:cBhvr>
                                        <p:cTn id="58" dur="1" fill="hold">
                                          <p:stCondLst>
                                            <p:cond delay="0"/>
                                          </p:stCondLst>
                                        </p:cTn>
                                        <p:tgtEl>
                                          <p:spTgt spid="3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CustomShape 1"/>
          <p:cNvSpPr/>
          <p:nvPr/>
        </p:nvSpPr>
        <p:spPr>
          <a:xfrm>
            <a:off x="311760" y="228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What does this all mean?</a:t>
            </a:r>
            <a:endParaRPr lang="en-US" sz="2800" b="0" strike="noStrike" spc="-1">
              <a:latin typeface="Arial"/>
            </a:endParaRPr>
          </a:p>
        </p:txBody>
      </p:sp>
      <p:sp>
        <p:nvSpPr>
          <p:cNvPr id="351"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327B9ECA-B86B-4769-ACFD-700E693B3CB0}" type="slidenum">
              <a:rPr lang="da-DK" sz="1000" b="0" strike="noStrike" spc="-1">
                <a:solidFill>
                  <a:srgbClr val="202729"/>
                </a:solidFill>
                <a:latin typeface="Proxima Nova"/>
                <a:ea typeface="Proxima Nova"/>
              </a:rPr>
              <a:t>17</a:t>
            </a:fld>
            <a:endParaRPr lang="en-US" sz="1000" b="0" strike="noStrike" spc="-1">
              <a:latin typeface="Arial"/>
            </a:endParaRPr>
          </a:p>
        </p:txBody>
      </p:sp>
      <p:sp>
        <p:nvSpPr>
          <p:cNvPr id="352" name="CustomShape 3"/>
          <p:cNvSpPr/>
          <p:nvPr/>
        </p:nvSpPr>
        <p:spPr>
          <a:xfrm>
            <a:off x="311760" y="936360"/>
            <a:ext cx="8519760" cy="372672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en-US" sz="1800" b="0" strike="noStrike" spc="-1" dirty="0">
                <a:solidFill>
                  <a:srgbClr val="616161"/>
                </a:solidFill>
                <a:latin typeface="Proxima Nova"/>
                <a:ea typeface="Proxima Nova"/>
              </a:rPr>
              <a:t>Computationally heavy, pure-Python code will generally have </a:t>
            </a:r>
            <a:r>
              <a:rPr lang="en-US" sz="1800" b="1" u="sng" strike="noStrike" spc="-1" dirty="0">
                <a:solidFill>
                  <a:srgbClr val="616161"/>
                </a:solidFill>
                <a:uFillTx/>
                <a:latin typeface="Proxima Nova"/>
                <a:ea typeface="Proxima Nova"/>
              </a:rPr>
              <a:t>0 speed-up</a:t>
            </a:r>
            <a:r>
              <a:rPr lang="en-US" sz="1800" b="0" strike="noStrike" spc="-1" dirty="0">
                <a:solidFill>
                  <a:srgbClr val="616161"/>
                </a:solidFill>
                <a:latin typeface="Proxima Nova"/>
                <a:ea typeface="Proxima Nova"/>
              </a:rPr>
              <a:t> with multiple threads.</a:t>
            </a:r>
            <a:endParaRPr lang="en-US" sz="1800" b="0" strike="noStrike" spc="-1" dirty="0">
              <a:latin typeface="Arial"/>
            </a:endParaRPr>
          </a:p>
          <a:p>
            <a:pPr>
              <a:lnSpc>
                <a:spcPct val="115000"/>
              </a:lnSpc>
              <a:tabLst>
                <a:tab pos="0" algn="l"/>
              </a:tabLst>
            </a:pPr>
            <a:endParaRPr lang="en-US" sz="1800" b="0" strike="noStrike" spc="-1" dirty="0">
              <a:latin typeface="Arial"/>
            </a:endParaRPr>
          </a:p>
          <a:p>
            <a:pPr>
              <a:lnSpc>
                <a:spcPct val="115000"/>
              </a:lnSpc>
              <a:tabLst>
                <a:tab pos="0" algn="l"/>
              </a:tabLst>
            </a:pPr>
            <a:r>
              <a:rPr lang="en-US" sz="1800" b="0" strike="noStrike" spc="-1" dirty="0">
                <a:solidFill>
                  <a:srgbClr val="616161"/>
                </a:solidFill>
                <a:latin typeface="Proxima Nova"/>
                <a:ea typeface="Proxima Nova"/>
              </a:rPr>
              <a:t>Some specific packages (NumPy) get around this by spinning up multiple threads without the Python interpreter knowing.</a:t>
            </a:r>
            <a:endParaRPr lang="en-US" sz="1800" b="0" strike="noStrike" spc="-1" dirty="0">
              <a:latin typeface="Arial"/>
            </a:endParaRPr>
          </a:p>
          <a:p>
            <a:pPr>
              <a:lnSpc>
                <a:spcPct val="115000"/>
              </a:lnSpc>
              <a:tabLst>
                <a:tab pos="0" algn="l"/>
              </a:tabLst>
            </a:pPr>
            <a:endParaRPr lang="en-US" sz="1800" b="0" strike="noStrike" spc="-1" dirty="0">
              <a:latin typeface="Arial"/>
            </a:endParaRPr>
          </a:p>
          <a:p>
            <a:pPr>
              <a:lnSpc>
                <a:spcPct val="115000"/>
              </a:lnSpc>
              <a:tabLst>
                <a:tab pos="0" algn="l"/>
              </a:tabLst>
            </a:pPr>
            <a:r>
              <a:rPr lang="en-US" sz="1800" b="0" strike="noStrike" spc="-1" dirty="0">
                <a:solidFill>
                  <a:srgbClr val="616161"/>
                </a:solidFill>
                <a:latin typeface="Proxima Nova"/>
                <a:ea typeface="Proxima Nova"/>
              </a:rPr>
              <a:t>Note that network- and IO-bound problems release the lock and thus can be handled with multithreading.</a:t>
            </a:r>
            <a:endParaRPr lang="en-US" sz="1800" b="0" strike="noStrike" spc="-1" dirty="0">
              <a:latin typeface="Arial"/>
            </a:endParaRPr>
          </a:p>
          <a:p>
            <a:pPr>
              <a:lnSpc>
                <a:spcPct val="115000"/>
              </a:lnSpc>
              <a:tabLst>
                <a:tab pos="0" algn="l"/>
              </a:tabLst>
            </a:pPr>
            <a:endParaRPr lang="en-US" sz="1800" b="0" strike="noStrike" spc="-1" dirty="0">
              <a:latin typeface="Arial"/>
            </a:endParaRPr>
          </a:p>
          <a:p>
            <a:pPr>
              <a:lnSpc>
                <a:spcPct val="115000"/>
              </a:lnSpc>
              <a:tabLst>
                <a:tab pos="0" algn="l"/>
              </a:tabLst>
            </a:pPr>
            <a:r>
              <a:rPr lang="en-US" sz="1800" b="0" strike="noStrike" spc="-1" dirty="0">
                <a:solidFill>
                  <a:srgbClr val="616161"/>
                </a:solidFill>
                <a:latin typeface="Proxima Nova"/>
                <a:ea typeface="Proxima Nova"/>
              </a:rPr>
              <a:t>So how can we get around the GIL for non-NumPy, non-I/O code?</a:t>
            </a:r>
            <a:endParaRPr lang="en-US" sz="1800" b="0" strike="noStrike" spc="-1" dirty="0">
              <a:latin typeface="Arial"/>
            </a:endParaRPr>
          </a:p>
          <a:p>
            <a:pPr marL="457200" indent="-342360">
              <a:lnSpc>
                <a:spcPct val="115000"/>
              </a:lnSpc>
              <a:buClr>
                <a:srgbClr val="616161"/>
              </a:buClr>
              <a:buFont typeface="Proxima Nova"/>
              <a:buChar char="●"/>
              <a:tabLst>
                <a:tab pos="0" algn="l"/>
              </a:tabLst>
            </a:pPr>
            <a:r>
              <a:rPr lang="en-US" sz="1800" b="0" strike="noStrike" spc="-1" dirty="0">
                <a:solidFill>
                  <a:srgbClr val="616161"/>
                </a:solidFill>
                <a:latin typeface="Proxima Nova"/>
                <a:ea typeface="Proxima Nova"/>
              </a:rPr>
              <a:t>Instead of multiple threads, use multiple </a:t>
            </a:r>
            <a:r>
              <a:rPr lang="en-US" sz="1800" b="0" i="1" strike="noStrike" spc="-1" dirty="0">
                <a:solidFill>
                  <a:srgbClr val="616161"/>
                </a:solidFill>
                <a:latin typeface="Proxima Nova"/>
                <a:ea typeface="Proxima Nova"/>
              </a:rPr>
              <a:t>processes</a:t>
            </a:r>
            <a:r>
              <a:rPr lang="en-US" sz="1800" b="0" strike="noStrike" spc="-1" dirty="0">
                <a:solidFill>
                  <a:srgbClr val="616161"/>
                </a:solidFill>
                <a:latin typeface="Proxima Nova"/>
                <a:ea typeface="Proxima Nova"/>
              </a:rPr>
              <a:t>. </a:t>
            </a:r>
            <a:endParaRPr lang="en-US" sz="1800" b="0" strike="noStrike" spc="-1" dirty="0">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5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5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5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5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CustomShape 1"/>
          <p:cNvSpPr/>
          <p:nvPr/>
        </p:nvSpPr>
        <p:spPr>
          <a:xfrm>
            <a:off x="311760" y="156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en-US" sz="2800" b="0" strike="noStrike" spc="-1" dirty="0">
                <a:solidFill>
                  <a:srgbClr val="202729"/>
                </a:solidFill>
                <a:latin typeface="Proxima Nova"/>
                <a:ea typeface="Proxima Nova"/>
              </a:rPr>
              <a:t>Multiprocessing: multiple teams of chefs</a:t>
            </a:r>
            <a:endParaRPr lang="en-US" sz="2800" b="0" strike="noStrike" spc="-1" dirty="0">
              <a:latin typeface="Arial"/>
            </a:endParaRPr>
          </a:p>
        </p:txBody>
      </p:sp>
      <p:sp>
        <p:nvSpPr>
          <p:cNvPr id="354"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362E3B7C-921E-4894-AA55-EFD40AA1F8FD}" type="slidenum">
              <a:rPr lang="da-DK" sz="1000" b="0" strike="noStrike" spc="-1">
                <a:solidFill>
                  <a:srgbClr val="202729"/>
                </a:solidFill>
                <a:latin typeface="Proxima Nova"/>
                <a:ea typeface="Proxima Nova"/>
              </a:rPr>
              <a:t>18</a:t>
            </a:fld>
            <a:endParaRPr lang="en-US" sz="1000" b="0" strike="noStrike" spc="-1">
              <a:latin typeface="Arial"/>
            </a:endParaRPr>
          </a:p>
        </p:txBody>
      </p:sp>
      <p:sp>
        <p:nvSpPr>
          <p:cNvPr id="355" name="CustomShape 3"/>
          <p:cNvSpPr/>
          <p:nvPr/>
        </p:nvSpPr>
        <p:spPr>
          <a:xfrm>
            <a:off x="455573" y="1192695"/>
            <a:ext cx="3604320" cy="2442281"/>
          </a:xfrm>
          <a:prstGeom prst="bevel">
            <a:avLst>
              <a:gd name="adj" fmla="val 0"/>
            </a:avLst>
          </a:prstGeom>
          <a:solidFill>
            <a:srgbClr val="F3F3F3"/>
          </a:solidFill>
          <a:ln w="9360">
            <a:solidFill>
              <a:srgbClr val="7F7F7F"/>
            </a:solidFill>
            <a:round/>
          </a:ln>
        </p:spPr>
        <p:style>
          <a:lnRef idx="0">
            <a:scrgbClr r="0" g="0" b="0"/>
          </a:lnRef>
          <a:fillRef idx="0">
            <a:scrgbClr r="0" g="0" b="0"/>
          </a:fillRef>
          <a:effectRef idx="0">
            <a:scrgbClr r="0" g="0" b="0"/>
          </a:effectRef>
          <a:fontRef idx="minor"/>
        </p:style>
        <p:txBody>
          <a:bodyPr/>
          <a:lstStyle/>
          <a:p>
            <a:endParaRPr lang="en-US"/>
          </a:p>
        </p:txBody>
      </p:sp>
      <p:sp>
        <p:nvSpPr>
          <p:cNvPr id="357" name="CustomShape 4"/>
          <p:cNvSpPr/>
          <p:nvPr/>
        </p:nvSpPr>
        <p:spPr>
          <a:xfrm rot="16200000">
            <a:off x="3459588" y="1795744"/>
            <a:ext cx="854290" cy="345960"/>
          </a:xfrm>
          <a:prstGeom prst="rect">
            <a:avLst/>
          </a:prstGeom>
          <a:solidFill>
            <a:schemeClr val="accent2">
              <a:lumMod val="20000"/>
              <a:lumOff val="80000"/>
            </a:schemeClr>
          </a:solidFill>
          <a:ln w="9360">
            <a:solidFill>
              <a:srgbClr val="4BA173"/>
            </a:solidFill>
            <a:round/>
          </a:ln>
        </p:spPr>
        <p:style>
          <a:lnRef idx="0">
            <a:scrgbClr r="0" g="0" b="0"/>
          </a:lnRef>
          <a:fillRef idx="0">
            <a:scrgbClr r="0" g="0" b="0"/>
          </a:fillRef>
          <a:effectRef idx="0">
            <a:scrgbClr r="0" g="0" b="0"/>
          </a:effectRef>
          <a:fontRef idx="minor"/>
        </p:style>
        <p:txBody>
          <a:bodyPr/>
          <a:lstStyle/>
          <a:p>
            <a:endParaRPr lang="en-US"/>
          </a:p>
        </p:txBody>
      </p:sp>
      <p:sp>
        <p:nvSpPr>
          <p:cNvPr id="359" name="CustomShape 5"/>
          <p:cNvSpPr/>
          <p:nvPr/>
        </p:nvSpPr>
        <p:spPr>
          <a:xfrm>
            <a:off x="1074773" y="1192695"/>
            <a:ext cx="2985120" cy="345960"/>
          </a:xfrm>
          <a:prstGeom prst="rect">
            <a:avLst/>
          </a:prstGeom>
          <a:solidFill>
            <a:srgbClr val="63D297"/>
          </a:solidFill>
          <a:ln w="9360">
            <a:solidFill>
              <a:srgbClr val="4BA173"/>
            </a:solidFill>
            <a:round/>
          </a:ln>
        </p:spPr>
        <p:style>
          <a:lnRef idx="0">
            <a:scrgbClr r="0" g="0" b="0"/>
          </a:lnRef>
          <a:fillRef idx="0">
            <a:scrgbClr r="0" g="0" b="0"/>
          </a:fillRef>
          <a:effectRef idx="0">
            <a:scrgbClr r="0" g="0" b="0"/>
          </a:effectRef>
          <a:fontRef idx="minor"/>
        </p:style>
        <p:txBody>
          <a:bodyPr/>
          <a:lstStyle/>
          <a:p>
            <a:endParaRPr lang="en-US"/>
          </a:p>
        </p:txBody>
      </p:sp>
      <p:sp>
        <p:nvSpPr>
          <p:cNvPr id="360" name="CustomShape 6"/>
          <p:cNvSpPr/>
          <p:nvPr/>
        </p:nvSpPr>
        <p:spPr>
          <a:xfrm>
            <a:off x="1074773" y="3289466"/>
            <a:ext cx="2985120" cy="345960"/>
          </a:xfrm>
          <a:prstGeom prst="rect">
            <a:avLst/>
          </a:prstGeom>
          <a:solidFill>
            <a:srgbClr val="63D297"/>
          </a:solidFill>
          <a:ln w="9360">
            <a:solidFill>
              <a:srgbClr val="4BA173"/>
            </a:solidFill>
            <a:round/>
          </a:ln>
        </p:spPr>
        <p:style>
          <a:lnRef idx="0">
            <a:scrgbClr r="0" g="0" b="0"/>
          </a:lnRef>
          <a:fillRef idx="0">
            <a:scrgbClr r="0" g="0" b="0"/>
          </a:fillRef>
          <a:effectRef idx="0">
            <a:scrgbClr r="0" g="0" b="0"/>
          </a:effectRef>
          <a:fontRef idx="minor"/>
        </p:style>
        <p:txBody>
          <a:bodyPr/>
          <a:lstStyle/>
          <a:p>
            <a:endParaRPr lang="en-US"/>
          </a:p>
        </p:txBody>
      </p:sp>
      <p:pic>
        <p:nvPicPr>
          <p:cNvPr id="361" name="Google Shape;206;g255f0cbc9fe_3_0"/>
          <p:cNvPicPr/>
          <p:nvPr/>
        </p:nvPicPr>
        <p:blipFill>
          <a:blip r:embed="rId3"/>
          <a:srcRect l="1975" t="22247" r="1705" b="29626"/>
          <a:stretch/>
        </p:blipFill>
        <p:spPr>
          <a:xfrm>
            <a:off x="1224515" y="1192695"/>
            <a:ext cx="693000" cy="345960"/>
          </a:xfrm>
          <a:prstGeom prst="rect">
            <a:avLst/>
          </a:prstGeom>
          <a:ln>
            <a:noFill/>
          </a:ln>
        </p:spPr>
      </p:pic>
      <p:pic>
        <p:nvPicPr>
          <p:cNvPr id="362" name="Google Shape;207;g255f0cbc9fe_3_0"/>
          <p:cNvPicPr/>
          <p:nvPr/>
        </p:nvPicPr>
        <p:blipFill>
          <a:blip r:embed="rId4"/>
          <a:srcRect l="11628" t="11974" r="10974" b="11943"/>
          <a:stretch/>
        </p:blipFill>
        <p:spPr>
          <a:xfrm rot="10800000">
            <a:off x="2577645" y="3291446"/>
            <a:ext cx="348120" cy="342000"/>
          </a:xfrm>
          <a:prstGeom prst="rect">
            <a:avLst/>
          </a:prstGeom>
          <a:ln>
            <a:noFill/>
          </a:ln>
        </p:spPr>
      </p:pic>
      <p:pic>
        <p:nvPicPr>
          <p:cNvPr id="363" name="Google Shape;208;g255f0cbc9fe_3_0"/>
          <p:cNvPicPr/>
          <p:nvPr/>
        </p:nvPicPr>
        <p:blipFill>
          <a:blip r:embed="rId4"/>
          <a:srcRect l="11628" t="11974" r="10974" b="11943"/>
          <a:stretch/>
        </p:blipFill>
        <p:spPr>
          <a:xfrm rot="10800000">
            <a:off x="1224515" y="3291446"/>
            <a:ext cx="348120" cy="342000"/>
          </a:xfrm>
          <a:prstGeom prst="rect">
            <a:avLst/>
          </a:prstGeom>
          <a:ln>
            <a:noFill/>
          </a:ln>
        </p:spPr>
      </p:pic>
      <p:pic>
        <p:nvPicPr>
          <p:cNvPr id="375" name="Google Shape;220;g255f0cbc9fe_3_0"/>
          <p:cNvPicPr/>
          <p:nvPr/>
        </p:nvPicPr>
        <p:blipFill>
          <a:blip r:embed="rId5">
            <a:duotone>
              <a:prstClr val="black"/>
              <a:schemeClr val="accent2">
                <a:tint val="45000"/>
                <a:satMod val="400000"/>
              </a:schemeClr>
            </a:duotone>
          </a:blip>
          <a:stretch/>
        </p:blipFill>
        <p:spPr>
          <a:xfrm rot="2763092">
            <a:off x="3765127" y="1613063"/>
            <a:ext cx="209736" cy="232356"/>
          </a:xfrm>
          <a:prstGeom prst="rect">
            <a:avLst/>
          </a:prstGeom>
          <a:ln>
            <a:noFill/>
          </a:ln>
        </p:spPr>
      </p:pic>
      <p:sp>
        <p:nvSpPr>
          <p:cNvPr id="377" name="CustomShape 11"/>
          <p:cNvSpPr/>
          <p:nvPr/>
        </p:nvSpPr>
        <p:spPr>
          <a:xfrm>
            <a:off x="4832280" y="1152360"/>
            <a:ext cx="3999240" cy="3415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en-US" sz="1700" b="0" strike="noStrike" spc="-1" dirty="0">
                <a:solidFill>
                  <a:srgbClr val="616161"/>
                </a:solidFill>
                <a:latin typeface="Proxima Nova"/>
                <a:ea typeface="Proxima Nova"/>
              </a:rPr>
              <a:t>Each process is an instance of the Python interpreter and therefore has its own GIL!</a:t>
            </a:r>
            <a:endParaRPr lang="en-US" sz="1700" b="0" strike="noStrike" spc="-1" dirty="0">
              <a:latin typeface="Arial"/>
            </a:endParaRPr>
          </a:p>
          <a:p>
            <a:pPr>
              <a:lnSpc>
                <a:spcPct val="115000"/>
              </a:lnSpc>
              <a:tabLst>
                <a:tab pos="0" algn="l"/>
              </a:tabLst>
            </a:pPr>
            <a:endParaRPr lang="en-US" sz="1700" b="0" strike="noStrike" spc="-1" dirty="0">
              <a:latin typeface="Arial"/>
            </a:endParaRPr>
          </a:p>
          <a:p>
            <a:pPr>
              <a:lnSpc>
                <a:spcPct val="115000"/>
              </a:lnSpc>
              <a:tabLst>
                <a:tab pos="0" algn="l"/>
              </a:tabLst>
            </a:pPr>
            <a:r>
              <a:rPr lang="en-US" sz="1700" b="0" strike="noStrike" spc="-1" dirty="0">
                <a:solidFill>
                  <a:srgbClr val="616161"/>
                </a:solidFill>
                <a:latin typeface="Proxima Nova"/>
                <a:ea typeface="Proxima Nova"/>
              </a:rPr>
              <a:t>BUT processes have separate memory, so data must be duplicated in each process.</a:t>
            </a:r>
            <a:endParaRPr lang="en-US" sz="1700" b="0" strike="noStrike" spc="-1" dirty="0">
              <a:latin typeface="Arial"/>
            </a:endParaRPr>
          </a:p>
          <a:p>
            <a:pPr>
              <a:lnSpc>
                <a:spcPct val="115000"/>
              </a:lnSpc>
              <a:tabLst>
                <a:tab pos="0" algn="l"/>
              </a:tabLst>
            </a:pPr>
            <a:endParaRPr lang="en-US" sz="1700" b="0" strike="noStrike" spc="-1" dirty="0">
              <a:latin typeface="Arial"/>
            </a:endParaRPr>
          </a:p>
          <a:p>
            <a:pPr>
              <a:lnSpc>
                <a:spcPct val="115000"/>
              </a:lnSpc>
              <a:tabLst>
                <a:tab pos="0" algn="l"/>
              </a:tabLst>
            </a:pPr>
            <a:r>
              <a:rPr lang="en-US" sz="1700" b="0" strike="noStrike" spc="-1" dirty="0">
                <a:solidFill>
                  <a:srgbClr val="616161"/>
                </a:solidFill>
                <a:latin typeface="Proxima Nova"/>
                <a:ea typeface="Proxima Nova"/>
              </a:rPr>
              <a:t>Multiple processes therefore have additional computational overhead and memory usage.</a:t>
            </a:r>
            <a:endParaRPr lang="en-US" sz="1700" b="0" strike="noStrike" spc="-1" dirty="0">
              <a:latin typeface="Arial"/>
            </a:endParaRPr>
          </a:p>
        </p:txBody>
      </p:sp>
      <p:pic>
        <p:nvPicPr>
          <p:cNvPr id="2" name="Google Shape;206;g255f0cbc9fe_3_0">
            <a:extLst>
              <a:ext uri="{FF2B5EF4-FFF2-40B4-BE49-F238E27FC236}">
                <a16:creationId xmlns:a16="http://schemas.microsoft.com/office/drawing/2014/main" id="{D7C3787E-032A-A0B1-7561-40518A11E3C7}"/>
              </a:ext>
            </a:extLst>
          </p:cNvPr>
          <p:cNvPicPr/>
          <p:nvPr/>
        </p:nvPicPr>
        <p:blipFill>
          <a:blip r:embed="rId3"/>
          <a:srcRect l="1975" t="22247" r="1705" b="29626"/>
          <a:stretch/>
        </p:blipFill>
        <p:spPr>
          <a:xfrm rot="10800000">
            <a:off x="1564554" y="3289466"/>
            <a:ext cx="693000" cy="345960"/>
          </a:xfrm>
          <a:prstGeom prst="rect">
            <a:avLst/>
          </a:prstGeom>
          <a:ln>
            <a:noFill/>
          </a:ln>
        </p:spPr>
      </p:pic>
      <p:pic>
        <p:nvPicPr>
          <p:cNvPr id="3" name="Google Shape;206;g255f0cbc9fe_3_0">
            <a:extLst>
              <a:ext uri="{FF2B5EF4-FFF2-40B4-BE49-F238E27FC236}">
                <a16:creationId xmlns:a16="http://schemas.microsoft.com/office/drawing/2014/main" id="{D32561C9-6757-087D-F7F6-E8DAFB32C355}"/>
              </a:ext>
            </a:extLst>
          </p:cNvPr>
          <p:cNvPicPr/>
          <p:nvPr/>
        </p:nvPicPr>
        <p:blipFill>
          <a:blip r:embed="rId3"/>
          <a:srcRect l="1975" t="22247" r="1705" b="29626"/>
          <a:stretch/>
        </p:blipFill>
        <p:spPr>
          <a:xfrm rot="10800000">
            <a:off x="2911776" y="3289466"/>
            <a:ext cx="693000" cy="345960"/>
          </a:xfrm>
          <a:prstGeom prst="rect">
            <a:avLst/>
          </a:prstGeom>
          <a:ln>
            <a:noFill/>
          </a:ln>
        </p:spPr>
      </p:pic>
      <p:pic>
        <p:nvPicPr>
          <p:cNvPr id="4" name="Google Shape;208;g255f0cbc9fe_3_0">
            <a:extLst>
              <a:ext uri="{FF2B5EF4-FFF2-40B4-BE49-F238E27FC236}">
                <a16:creationId xmlns:a16="http://schemas.microsoft.com/office/drawing/2014/main" id="{188BAE56-FED6-C67E-19EE-1A1174DA74B9}"/>
              </a:ext>
            </a:extLst>
          </p:cNvPr>
          <p:cNvPicPr/>
          <p:nvPr/>
        </p:nvPicPr>
        <p:blipFill>
          <a:blip r:embed="rId4"/>
          <a:srcRect l="11628" t="11974" r="10974" b="11943"/>
          <a:stretch/>
        </p:blipFill>
        <p:spPr>
          <a:xfrm>
            <a:off x="1917515" y="1194675"/>
            <a:ext cx="348120" cy="342000"/>
          </a:xfrm>
          <a:prstGeom prst="rect">
            <a:avLst/>
          </a:prstGeom>
          <a:ln>
            <a:noFill/>
          </a:ln>
        </p:spPr>
      </p:pic>
      <p:grpSp>
        <p:nvGrpSpPr>
          <p:cNvPr id="6" name="Group 5">
            <a:extLst>
              <a:ext uri="{FF2B5EF4-FFF2-40B4-BE49-F238E27FC236}">
                <a16:creationId xmlns:a16="http://schemas.microsoft.com/office/drawing/2014/main" id="{666F7712-CE39-09E6-0CE5-5B0ED97CED06}"/>
              </a:ext>
            </a:extLst>
          </p:cNvPr>
          <p:cNvGrpSpPr/>
          <p:nvPr/>
        </p:nvGrpSpPr>
        <p:grpSpPr>
          <a:xfrm>
            <a:off x="2568563" y="1192695"/>
            <a:ext cx="1039869" cy="345960"/>
            <a:chOff x="2625267" y="1752680"/>
            <a:chExt cx="1039869" cy="345960"/>
          </a:xfrm>
        </p:grpSpPr>
        <p:pic>
          <p:nvPicPr>
            <p:cNvPr id="364" name="Google Shape;209;g255f0cbc9fe_3_0"/>
            <p:cNvPicPr/>
            <p:nvPr/>
          </p:nvPicPr>
          <p:blipFill>
            <a:blip r:embed="rId3"/>
            <a:srcRect l="1975" t="22247" r="1705" b="29626"/>
            <a:stretch/>
          </p:blipFill>
          <p:spPr>
            <a:xfrm>
              <a:off x="2625267" y="1752680"/>
              <a:ext cx="693000" cy="345960"/>
            </a:xfrm>
            <a:prstGeom prst="rect">
              <a:avLst/>
            </a:prstGeom>
            <a:ln>
              <a:noFill/>
            </a:ln>
          </p:spPr>
        </p:pic>
        <p:pic>
          <p:nvPicPr>
            <p:cNvPr id="5" name="Google Shape;208;g255f0cbc9fe_3_0">
              <a:extLst>
                <a:ext uri="{FF2B5EF4-FFF2-40B4-BE49-F238E27FC236}">
                  <a16:creationId xmlns:a16="http://schemas.microsoft.com/office/drawing/2014/main" id="{4D0576A1-F3A6-ED74-B95B-7FD43DD4F90B}"/>
                </a:ext>
              </a:extLst>
            </p:cNvPr>
            <p:cNvPicPr/>
            <p:nvPr/>
          </p:nvPicPr>
          <p:blipFill>
            <a:blip r:embed="rId4"/>
            <a:srcRect l="11628" t="11974" r="10974" b="11943"/>
            <a:stretch/>
          </p:blipFill>
          <p:spPr>
            <a:xfrm>
              <a:off x="3317016" y="1754660"/>
              <a:ext cx="348120" cy="342000"/>
            </a:xfrm>
            <a:prstGeom prst="rect">
              <a:avLst/>
            </a:prstGeom>
            <a:ln>
              <a:noFill/>
            </a:ln>
          </p:spPr>
        </p:pic>
      </p:grpSp>
      <p:pic>
        <p:nvPicPr>
          <p:cNvPr id="9" name="Google Shape;203;g255f0cbc9fe_3_0">
            <a:extLst>
              <a:ext uri="{FF2B5EF4-FFF2-40B4-BE49-F238E27FC236}">
                <a16:creationId xmlns:a16="http://schemas.microsoft.com/office/drawing/2014/main" id="{24CB9DF0-227B-33F3-46CC-7BDFFA2F0F08}"/>
              </a:ext>
            </a:extLst>
          </p:cNvPr>
          <p:cNvPicPr/>
          <p:nvPr/>
        </p:nvPicPr>
        <p:blipFill>
          <a:blip r:embed="rId6">
            <a:duotone>
              <a:prstClr val="black"/>
              <a:schemeClr val="accent2">
                <a:tint val="45000"/>
                <a:satMod val="400000"/>
              </a:schemeClr>
            </a:duotone>
          </a:blip>
          <a:stretch/>
        </p:blipFill>
        <p:spPr>
          <a:xfrm rot="9780164">
            <a:off x="2538750" y="1307134"/>
            <a:ext cx="513360" cy="514440"/>
          </a:xfrm>
          <a:prstGeom prst="rect">
            <a:avLst/>
          </a:prstGeom>
          <a:ln>
            <a:noFill/>
          </a:ln>
        </p:spPr>
      </p:pic>
      <p:sp>
        <p:nvSpPr>
          <p:cNvPr id="12" name="CustomShape 4">
            <a:extLst>
              <a:ext uri="{FF2B5EF4-FFF2-40B4-BE49-F238E27FC236}">
                <a16:creationId xmlns:a16="http://schemas.microsoft.com/office/drawing/2014/main" id="{A1B722C4-BD5D-470F-5BB9-1E7C75F09FDD}"/>
              </a:ext>
            </a:extLst>
          </p:cNvPr>
          <p:cNvSpPr/>
          <p:nvPr/>
        </p:nvSpPr>
        <p:spPr>
          <a:xfrm rot="16200000">
            <a:off x="3438762" y="2670678"/>
            <a:ext cx="895577" cy="345960"/>
          </a:xfrm>
          <a:prstGeom prst="rect">
            <a:avLst/>
          </a:prstGeom>
          <a:solidFill>
            <a:schemeClr val="accent4">
              <a:lumMod val="20000"/>
              <a:lumOff val="80000"/>
            </a:schemeClr>
          </a:solidFill>
          <a:ln w="9360">
            <a:solidFill>
              <a:srgbClr val="4BA173"/>
            </a:solidFill>
            <a:round/>
          </a:ln>
        </p:spPr>
        <p:style>
          <a:lnRef idx="0">
            <a:scrgbClr r="0" g="0" b="0"/>
          </a:lnRef>
          <a:fillRef idx="0">
            <a:scrgbClr r="0" g="0" b="0"/>
          </a:fillRef>
          <a:effectRef idx="0">
            <a:scrgbClr r="0" g="0" b="0"/>
          </a:effectRef>
          <a:fontRef idx="minor"/>
        </p:style>
        <p:txBody>
          <a:bodyPr/>
          <a:lstStyle/>
          <a:p>
            <a:endParaRPr lang="en-US"/>
          </a:p>
        </p:txBody>
      </p:sp>
      <p:pic>
        <p:nvPicPr>
          <p:cNvPr id="10" name="Google Shape;220;g255f0cbc9fe_3_0">
            <a:extLst>
              <a:ext uri="{FF2B5EF4-FFF2-40B4-BE49-F238E27FC236}">
                <a16:creationId xmlns:a16="http://schemas.microsoft.com/office/drawing/2014/main" id="{03F18775-B1E1-87DD-6DBD-F8EDF730DD88}"/>
              </a:ext>
            </a:extLst>
          </p:cNvPr>
          <p:cNvPicPr/>
          <p:nvPr/>
        </p:nvPicPr>
        <p:blipFill>
          <a:blip r:embed="rId5">
            <a:duotone>
              <a:prstClr val="black"/>
              <a:schemeClr val="accent4">
                <a:tint val="45000"/>
                <a:satMod val="400000"/>
              </a:schemeClr>
            </a:duotone>
          </a:blip>
          <a:stretch/>
        </p:blipFill>
        <p:spPr>
          <a:xfrm rot="8163092">
            <a:off x="3773048" y="2946611"/>
            <a:ext cx="209736" cy="232356"/>
          </a:xfrm>
          <a:prstGeom prst="rect">
            <a:avLst/>
          </a:prstGeom>
          <a:ln>
            <a:noFill/>
          </a:ln>
        </p:spPr>
      </p:pic>
      <p:pic>
        <p:nvPicPr>
          <p:cNvPr id="13" name="Google Shape;203;g255f0cbc9fe_3_0">
            <a:extLst>
              <a:ext uri="{FF2B5EF4-FFF2-40B4-BE49-F238E27FC236}">
                <a16:creationId xmlns:a16="http://schemas.microsoft.com/office/drawing/2014/main" id="{9B0640B7-7ABA-AB99-8062-D562CE7A62D4}"/>
              </a:ext>
            </a:extLst>
          </p:cNvPr>
          <p:cNvPicPr/>
          <p:nvPr/>
        </p:nvPicPr>
        <p:blipFill>
          <a:blip r:embed="rId6">
            <a:duotone>
              <a:prstClr val="black"/>
              <a:schemeClr val="accent2">
                <a:tint val="45000"/>
                <a:satMod val="400000"/>
              </a:schemeClr>
            </a:duotone>
          </a:blip>
          <a:stretch/>
        </p:blipFill>
        <p:spPr>
          <a:xfrm rot="16639775">
            <a:off x="3378947" y="1531433"/>
            <a:ext cx="513360" cy="514440"/>
          </a:xfrm>
          <a:prstGeom prst="rect">
            <a:avLst/>
          </a:prstGeom>
          <a:ln>
            <a:noFill/>
          </a:ln>
        </p:spPr>
      </p:pic>
      <p:pic>
        <p:nvPicPr>
          <p:cNvPr id="358" name="Google Shape;203;g255f0cbc9fe_3_0"/>
          <p:cNvPicPr/>
          <p:nvPr/>
        </p:nvPicPr>
        <p:blipFill>
          <a:blip r:embed="rId6">
            <a:duotone>
              <a:prstClr val="black"/>
              <a:schemeClr val="accent4">
                <a:tint val="45000"/>
                <a:satMod val="400000"/>
              </a:schemeClr>
            </a:duotone>
          </a:blip>
          <a:stretch/>
        </p:blipFill>
        <p:spPr>
          <a:xfrm rot="20341958">
            <a:off x="1306529" y="2935676"/>
            <a:ext cx="513360" cy="514440"/>
          </a:xfrm>
          <a:prstGeom prst="rect">
            <a:avLst/>
          </a:prstGeom>
          <a:ln>
            <a:noFill/>
          </a:ln>
        </p:spPr>
      </p:pic>
      <p:pic>
        <p:nvPicPr>
          <p:cNvPr id="14" name="Google Shape;203;g255f0cbc9fe_3_0">
            <a:extLst>
              <a:ext uri="{FF2B5EF4-FFF2-40B4-BE49-F238E27FC236}">
                <a16:creationId xmlns:a16="http://schemas.microsoft.com/office/drawing/2014/main" id="{2CBD4CC9-4AB3-29DA-B7DB-5AA9C45B95F7}"/>
              </a:ext>
            </a:extLst>
          </p:cNvPr>
          <p:cNvPicPr/>
          <p:nvPr/>
        </p:nvPicPr>
        <p:blipFill>
          <a:blip r:embed="rId6">
            <a:duotone>
              <a:prstClr val="black"/>
              <a:schemeClr val="accent4">
                <a:tint val="45000"/>
                <a:satMod val="400000"/>
              </a:schemeClr>
            </a:duotone>
          </a:blip>
          <a:stretch/>
        </p:blipFill>
        <p:spPr>
          <a:xfrm rot="15317403">
            <a:off x="3400201" y="2683537"/>
            <a:ext cx="513360" cy="514440"/>
          </a:xfrm>
          <a:prstGeom prst="rect">
            <a:avLst/>
          </a:prstGeom>
          <a:ln>
            <a:noFill/>
          </a:ln>
        </p:spPr>
      </p:pic>
      <p:sp>
        <p:nvSpPr>
          <p:cNvPr id="18" name="TextBox 17">
            <a:extLst>
              <a:ext uri="{FF2B5EF4-FFF2-40B4-BE49-F238E27FC236}">
                <a16:creationId xmlns:a16="http://schemas.microsoft.com/office/drawing/2014/main" id="{9A2CD437-D956-631F-B03E-C8A2967538D3}"/>
              </a:ext>
            </a:extLst>
          </p:cNvPr>
          <p:cNvSpPr txBox="1"/>
          <p:nvPr/>
        </p:nvSpPr>
        <p:spPr>
          <a:xfrm>
            <a:off x="245282" y="4104588"/>
            <a:ext cx="3814249" cy="369332"/>
          </a:xfrm>
          <a:prstGeom prst="rect">
            <a:avLst/>
          </a:prstGeom>
          <a:noFill/>
        </p:spPr>
        <p:txBody>
          <a:bodyPr wrap="none" rtlCol="0">
            <a:spAutoFit/>
          </a:bodyPr>
          <a:lstStyle/>
          <a:p>
            <a:r>
              <a:rPr lang="en-US" b="0" strike="noStrike" spc="-1" dirty="0">
                <a:solidFill>
                  <a:srgbClr val="616161"/>
                </a:solidFill>
                <a:latin typeface="Proxima Nova"/>
                <a:ea typeface="Proxima Nova"/>
              </a:rPr>
              <a:t>Each team can have 1 chef working</a:t>
            </a:r>
            <a:endParaRPr lang="en-US" dirty="0"/>
          </a:p>
        </p:txBody>
      </p:sp>
    </p:spTree>
    <p:extLst>
      <p:ext uri="{BB962C8B-B14F-4D97-AF65-F5344CB8AC3E}">
        <p14:creationId xmlns:p14="http://schemas.microsoft.com/office/powerpoint/2010/main" val="1910853733"/>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7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7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7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CustomShape 1"/>
          <p:cNvSpPr/>
          <p:nvPr/>
        </p:nvSpPr>
        <p:spPr>
          <a:xfrm>
            <a:off x="311760" y="444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To wrap things up…a pop quiz!</a:t>
            </a:r>
            <a:endParaRPr lang="en-US" sz="2800" b="0" strike="noStrike" spc="-1">
              <a:latin typeface="Arial"/>
            </a:endParaRPr>
          </a:p>
        </p:txBody>
      </p:sp>
      <p:sp>
        <p:nvSpPr>
          <p:cNvPr id="379"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5600604A-596F-44A5-8BC9-BD7431327935}" type="slidenum">
              <a:rPr lang="da-DK" sz="1000" b="0" strike="noStrike" spc="-1">
                <a:solidFill>
                  <a:srgbClr val="202729"/>
                </a:solidFill>
                <a:latin typeface="Proxima Nova"/>
                <a:ea typeface="Proxima Nova"/>
              </a:rPr>
              <a:t>19</a:t>
            </a:fld>
            <a:endParaRPr lang="en-US" sz="1000" b="0" strike="noStrike" spc="-1">
              <a:latin typeface="Arial"/>
            </a:endParaRPr>
          </a:p>
        </p:txBody>
      </p:sp>
      <p:sp>
        <p:nvSpPr>
          <p:cNvPr id="380" name="CustomShape 3"/>
          <p:cNvSpPr/>
          <p:nvPr/>
        </p:nvSpPr>
        <p:spPr>
          <a:xfrm>
            <a:off x="311760" y="2088360"/>
            <a:ext cx="8519760" cy="11336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da-DK" sz="2600" b="0" strike="noStrike" spc="-1">
                <a:solidFill>
                  <a:srgbClr val="616161"/>
                </a:solidFill>
                <a:latin typeface="Proxima Nova"/>
                <a:ea typeface="Proxima Nova"/>
              </a:rPr>
              <a:t>On your pair computer, please navigate to </a:t>
            </a:r>
            <a:r>
              <a:rPr lang="da-DK" sz="2600" b="1" strike="noStrike" spc="-1">
                <a:solidFill>
                  <a:srgbClr val="616161"/>
                </a:solidFill>
                <a:latin typeface="Proxima Nova"/>
                <a:ea typeface="Proxima Nova"/>
              </a:rPr>
              <a:t>kahoot.it</a:t>
            </a:r>
            <a:r>
              <a:rPr lang="da-DK" sz="2600" b="0" strike="noStrike" spc="-1">
                <a:solidFill>
                  <a:srgbClr val="616161"/>
                </a:solidFill>
                <a:latin typeface="Proxima Nova"/>
                <a:ea typeface="Proxima Nova"/>
              </a:rPr>
              <a:t> and enter game pin</a:t>
            </a:r>
            <a:endParaRPr lang="en-US" sz="2600" b="0" strike="noStrike" spc="-1">
              <a:latin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CustomShape 1"/>
          <p:cNvSpPr/>
          <p:nvPr/>
        </p:nvSpPr>
        <p:spPr>
          <a:xfrm>
            <a:off x="311760" y="15912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Outline</a:t>
            </a:r>
            <a:endParaRPr lang="en-US" sz="2800" b="0" strike="noStrike" spc="-1">
              <a:latin typeface="Arial"/>
            </a:endParaRPr>
          </a:p>
        </p:txBody>
      </p:sp>
      <p:sp>
        <p:nvSpPr>
          <p:cNvPr id="283" name="CustomShape 2"/>
          <p:cNvSpPr/>
          <p:nvPr/>
        </p:nvSpPr>
        <p:spPr>
          <a:xfrm>
            <a:off x="311760" y="1125481"/>
            <a:ext cx="8519760" cy="3415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Processes, threads and </a:t>
            </a:r>
            <a:r>
              <a:rPr lang="en-US" spc="-1" dirty="0">
                <a:solidFill>
                  <a:srgbClr val="616161"/>
                </a:solidFill>
                <a:latin typeface="Proxima Nova"/>
                <a:ea typeface="Proxima Nova"/>
              </a:rPr>
              <a:t>THE</a:t>
            </a:r>
            <a:r>
              <a:rPr lang="en-US" sz="1800" b="0" strike="noStrike" spc="-1" dirty="0">
                <a:solidFill>
                  <a:srgbClr val="616161"/>
                </a:solidFill>
                <a:latin typeface="Proxima Nova"/>
                <a:ea typeface="Proxima Nova"/>
              </a:rPr>
              <a:t> GIL</a:t>
            </a:r>
            <a:endParaRPr lang="en-US" sz="1800" b="0" strike="noStrike" spc="-1" dirty="0">
              <a:latin typeface="Arial"/>
            </a:endParaRPr>
          </a:p>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Hands-on investigations of embarrassingly parallel problems</a:t>
            </a:r>
            <a:endParaRPr lang="en-US" spc="-1" dirty="0">
              <a:solidFill>
                <a:srgbClr val="616161"/>
              </a:solidFill>
              <a:latin typeface="Proxima Nova"/>
              <a:ea typeface="Proxima Nova"/>
            </a:endParaRPr>
          </a:p>
          <a:p>
            <a:pPr marL="914400" lvl="1" indent="-342360">
              <a:lnSpc>
                <a:spcPct val="115000"/>
              </a:lnSpc>
              <a:spcAft>
                <a:spcPts val="1200"/>
              </a:spcAft>
              <a:buClr>
                <a:srgbClr val="616161"/>
              </a:buClr>
              <a:buFont typeface="Proxima Nova"/>
              <a:buChar char="●"/>
              <a:tabLst>
                <a:tab pos="0" algn="l"/>
              </a:tabLst>
            </a:pPr>
            <a:r>
              <a:rPr lang="en-US" b="0" strike="noStrike" spc="-1" dirty="0">
                <a:solidFill>
                  <a:srgbClr val="616161"/>
                </a:solidFill>
                <a:latin typeface="Proxima Nova"/>
                <a:ea typeface="Proxima Nova"/>
              </a:rPr>
              <a:t>Multithreading with NumPy</a:t>
            </a:r>
            <a:endParaRPr lang="en-US" sz="1800" b="0" strike="noStrike" spc="-1" dirty="0">
              <a:latin typeface="Arial"/>
            </a:endParaRPr>
          </a:p>
          <a:p>
            <a:pPr marL="914400" lvl="1" indent="-342360">
              <a:lnSpc>
                <a:spcPct val="115000"/>
              </a:lnSpc>
              <a:spcAft>
                <a:spcPts val="1200"/>
              </a:spcAft>
              <a:buClr>
                <a:srgbClr val="616161"/>
              </a:buClr>
              <a:buFont typeface="Proxima Nova"/>
              <a:buChar char="●"/>
              <a:tabLst>
                <a:tab pos="0" algn="l"/>
              </a:tabLst>
            </a:pPr>
            <a:r>
              <a:rPr lang="en-US" spc="-1" dirty="0">
                <a:solidFill>
                  <a:srgbClr val="616161"/>
                </a:solidFill>
                <a:latin typeface="Proxima Nova"/>
              </a:rPr>
              <a:t>The </a:t>
            </a:r>
            <a:r>
              <a:rPr lang="en-US" spc="-1" dirty="0">
                <a:solidFill>
                  <a:srgbClr val="616161"/>
                </a:solidFill>
                <a:latin typeface="Consolas" panose="020B0609020204030204" pitchFamily="49" charset="0"/>
              </a:rPr>
              <a:t>multiprocessing</a:t>
            </a:r>
            <a:r>
              <a:rPr lang="en-US" spc="-1" dirty="0">
                <a:solidFill>
                  <a:srgbClr val="616161"/>
                </a:solidFill>
                <a:latin typeface="Proxima Nova"/>
              </a:rPr>
              <a:t> package</a:t>
            </a:r>
          </a:p>
          <a:p>
            <a:pPr marL="914400" lvl="1" indent="-342360">
              <a:lnSpc>
                <a:spcPct val="115000"/>
              </a:lnSpc>
              <a:spcAft>
                <a:spcPts val="1200"/>
              </a:spcAft>
              <a:buClr>
                <a:srgbClr val="616161"/>
              </a:buClr>
              <a:buFont typeface="Proxima Nova"/>
              <a:buChar char="●"/>
              <a:tabLst>
                <a:tab pos="0" algn="l"/>
              </a:tabLst>
            </a:pPr>
            <a:r>
              <a:rPr lang="en-US" b="0" strike="noStrike" spc="-1" dirty="0">
                <a:solidFill>
                  <a:srgbClr val="616161"/>
                </a:solidFill>
                <a:latin typeface="Proxima Nova"/>
              </a:rPr>
              <a:t>Blending processes and threads</a:t>
            </a:r>
            <a:endParaRPr lang="en-US" sz="1800" b="0" strike="noStrike" spc="-1" dirty="0">
              <a:latin typeface="Arial"/>
            </a:endParaRPr>
          </a:p>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Going further</a:t>
            </a:r>
            <a:endParaRPr lang="en-US" sz="1800" b="0" strike="noStrike" spc="-1" dirty="0">
              <a:latin typeface="Arial"/>
            </a:endParaRPr>
          </a:p>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Wrap-up</a:t>
            </a:r>
            <a:endParaRPr lang="en-US" sz="1800" b="0" strike="noStrike" spc="-1" dirty="0">
              <a:latin typeface="Arial"/>
            </a:endParaRPr>
          </a:p>
        </p:txBody>
      </p:sp>
      <p:sp>
        <p:nvSpPr>
          <p:cNvPr id="284" name="CustomShape 3"/>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DB693DE9-5C02-4108-92A6-C6816120E419}" type="slidenum">
              <a:rPr lang="da-DK" sz="1000" b="0" strike="noStrike" spc="-1">
                <a:solidFill>
                  <a:srgbClr val="202729"/>
                </a:solidFill>
                <a:latin typeface="Proxima Nova"/>
                <a:ea typeface="Proxima Nova"/>
              </a:rPr>
              <a:t>20</a:t>
            </a:fld>
            <a:endParaRPr lang="en-US" sz="1000" b="0" strike="noStrike" spc="-1">
              <a:latin typeface="Arial"/>
            </a:endParaRP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D31A309E-CA84-E566-F478-CF84EAB135A3}"/>
                  </a:ext>
                </a:extLst>
              </p14:cNvPr>
              <p14:cNvContentPartPr/>
              <p14:nvPr/>
            </p14:nvContentPartPr>
            <p14:xfrm>
              <a:off x="778740" y="1341747"/>
              <a:ext cx="3390840" cy="73080"/>
            </p14:xfrm>
          </p:contentPart>
        </mc:Choice>
        <mc:Fallback xmlns="">
          <p:pic>
            <p:nvPicPr>
              <p:cNvPr id="4" name="Ink 3">
                <a:extLst>
                  <a:ext uri="{FF2B5EF4-FFF2-40B4-BE49-F238E27FC236}">
                    <a16:creationId xmlns:a16="http://schemas.microsoft.com/office/drawing/2014/main" id="{D31A309E-CA84-E566-F478-CF84EAB135A3}"/>
                  </a:ext>
                </a:extLst>
              </p:cNvPr>
              <p:cNvPicPr/>
              <p:nvPr/>
            </p:nvPicPr>
            <p:blipFill>
              <a:blip r:embed="rId3"/>
              <a:stretch>
                <a:fillRect/>
              </a:stretch>
            </p:blipFill>
            <p:spPr>
              <a:xfrm>
                <a:off x="770100" y="1332747"/>
                <a:ext cx="3408480" cy="90720"/>
              </a:xfrm>
              <a:prstGeom prst="rect">
                <a:avLst/>
              </a:prstGeom>
            </p:spPr>
          </p:pic>
        </mc:Fallback>
      </mc:AlternateContent>
    </p:spTree>
    <p:extLst>
      <p:ext uri="{BB962C8B-B14F-4D97-AF65-F5344CB8AC3E}">
        <p14:creationId xmlns:p14="http://schemas.microsoft.com/office/powerpoint/2010/main" val="516394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 name="CustomShape 1"/>
          <p:cNvSpPr/>
          <p:nvPr/>
        </p:nvSpPr>
        <p:spPr>
          <a:xfrm>
            <a:off x="510480" y="2057400"/>
            <a:ext cx="8122320" cy="7779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da-DK" sz="3600" b="0" i="0" u="none" strike="noStrike" kern="1200" cap="none" spc="-1" normalizeH="0" baseline="0" noProof="0">
                <a:ln>
                  <a:noFill/>
                </a:ln>
                <a:solidFill>
                  <a:srgbClr val="FFFFFF"/>
                </a:solidFill>
                <a:effectLst/>
                <a:uLnTx/>
                <a:uFillTx/>
                <a:latin typeface="Proxima Nova"/>
                <a:ea typeface="Proxima Nova"/>
                <a:cs typeface="DejaVu Sans"/>
              </a:rPr>
              <a:t>Supplementary material</a:t>
            </a:r>
            <a:endParaRPr kumimoji="0" lang="en-US" sz="3600" b="0" i="0" u="none" strike="noStrike" kern="1200" cap="none" spc="-1" normalizeH="0" baseline="0" noProof="0">
              <a:ln>
                <a:noFill/>
              </a:ln>
              <a:solidFill>
                <a:prstClr val="black"/>
              </a:solidFill>
              <a:effectLst/>
              <a:uLnTx/>
              <a:uFillTx/>
              <a:latin typeface="Arial"/>
              <a:ea typeface="DejaVu Sans"/>
              <a:cs typeface="DejaVu Sans"/>
            </a:endParaRPr>
          </a:p>
        </p:txBody>
      </p:sp>
      <p:sp>
        <p:nvSpPr>
          <p:cNvPr id="479"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61730ADC-A855-4D7D-B8FE-59EFCADD2E57}" type="slidenum">
              <a:rPr kumimoji="0" lang="da-DK" sz="1000" b="0" i="0" u="none" strike="noStrike" kern="1200" cap="none" spc="-1" normalizeH="0" baseline="0" noProof="0">
                <a:ln>
                  <a:noFill/>
                </a:ln>
                <a:solidFill>
                  <a:srgbClr val="FFFFFF"/>
                </a:solidFill>
                <a:effectLst/>
                <a:uLnTx/>
                <a:uFillTx/>
                <a:latin typeface="Proxima Nova"/>
                <a:ea typeface="Proxima Nova"/>
                <a:cs typeface="DejaVu Sans"/>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21</a:t>
            </a:fld>
            <a:endParaRPr kumimoji="0" lang="en-US" sz="1000" b="0" i="0" u="none" strike="noStrike" kern="1200" cap="none" spc="-1" normalizeH="0" baseline="0" noProof="0">
              <a:ln>
                <a:noFill/>
              </a:ln>
              <a:solidFill>
                <a:prstClr val="black"/>
              </a:solidFill>
              <a:effectLst/>
              <a:uLnTx/>
              <a:uFillTx/>
              <a:latin typeface="Arial"/>
              <a:ea typeface="DejaVu Sans"/>
              <a:cs typeface="DejaVu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 name="CustomShape 1"/>
          <p:cNvSpPr/>
          <p:nvPr/>
        </p:nvSpPr>
        <p:spPr>
          <a:xfrm>
            <a:off x="311760" y="444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da-DK" sz="2800" b="0" i="0" u="none" strike="noStrike" kern="1200" cap="none" spc="-1" normalizeH="0" baseline="0" noProof="0">
                <a:ln>
                  <a:noFill/>
                </a:ln>
                <a:solidFill>
                  <a:srgbClr val="202729"/>
                </a:solidFill>
                <a:effectLst/>
                <a:uLnTx/>
                <a:uFillTx/>
                <a:latin typeface="Proxima Nova"/>
                <a:ea typeface="Proxima Nova"/>
                <a:cs typeface="DejaVu Sans"/>
              </a:rPr>
              <a:t>Further reading</a:t>
            </a:r>
            <a:endParaRPr kumimoji="0" lang="en-US" sz="2800" b="0" i="0" u="none" strike="noStrike" kern="1200" cap="none" spc="-1" normalizeH="0" baseline="0" noProof="0">
              <a:ln>
                <a:noFill/>
              </a:ln>
              <a:solidFill>
                <a:prstClr val="black"/>
              </a:solidFill>
              <a:effectLst/>
              <a:uLnTx/>
              <a:uFillTx/>
              <a:latin typeface="Arial"/>
              <a:ea typeface="DejaVu Sans"/>
              <a:cs typeface="DejaVu Sans"/>
            </a:endParaRPr>
          </a:p>
        </p:txBody>
      </p:sp>
      <p:sp>
        <p:nvSpPr>
          <p:cNvPr id="481" name="CustomShape 2"/>
          <p:cNvSpPr/>
          <p:nvPr/>
        </p:nvSpPr>
        <p:spPr>
          <a:xfrm>
            <a:off x="311760" y="1152360"/>
            <a:ext cx="8519760" cy="3415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0" marR="0" lvl="0" indent="0" algn="l" defTabSz="914400" rtl="0" eaLnBrk="1" fontAlgn="auto" latinLnBrk="0" hangingPunct="1">
              <a:lnSpc>
                <a:spcPct val="115000"/>
              </a:lnSpc>
              <a:spcBef>
                <a:spcPts val="0"/>
              </a:spcBef>
              <a:spcAft>
                <a:spcPts val="0"/>
              </a:spcAft>
              <a:buClrTx/>
              <a:buSzTx/>
              <a:buFontTx/>
              <a:buNone/>
              <a:tabLst>
                <a:tab pos="0" algn="l"/>
              </a:tabLst>
              <a:defRPr/>
            </a:pPr>
            <a:endParaRPr kumimoji="0" lang="en-US" sz="1800" b="0" i="0" u="none" strike="noStrike" kern="1200" cap="none" spc="-1" normalizeH="0" baseline="0" dirty="0">
              <a:ln>
                <a:noFill/>
              </a:ln>
              <a:solidFill>
                <a:prstClr val="black"/>
              </a:solidFill>
              <a:effectLst/>
              <a:uLnTx/>
              <a:uFillTx/>
              <a:latin typeface="Arial"/>
              <a:ea typeface="DejaVu Sans"/>
              <a:cs typeface="DejaVu Sans"/>
            </a:endParaRPr>
          </a:p>
          <a:p>
            <a:pPr marL="457200" marR="0" lvl="0" indent="-310320" algn="l" defTabSz="914400" rtl="0" eaLnBrk="1" fontAlgn="auto" latinLnBrk="0" hangingPunct="1">
              <a:lnSpc>
                <a:spcPct val="115000"/>
              </a:lnSpc>
              <a:spcBef>
                <a:spcPts val="0"/>
              </a:spcBef>
              <a:spcAft>
                <a:spcPts val="0"/>
              </a:spcAft>
              <a:buClr>
                <a:srgbClr val="616161"/>
              </a:buClr>
              <a:buSzTx/>
              <a:buFont typeface="StarSymbol"/>
              <a:buAutoNum type="arabicPeriod"/>
              <a:tabLst>
                <a:tab pos="0" algn="l"/>
              </a:tabLst>
              <a:defRPr/>
            </a:pPr>
            <a:r>
              <a:rPr lang="en-US" sz="1300" spc="-1" dirty="0">
                <a:solidFill>
                  <a:srgbClr val="616161"/>
                </a:solidFill>
                <a:latin typeface="Proxima Nova"/>
                <a:ea typeface="Proxima Nova"/>
                <a:cs typeface="DejaVu Sans"/>
              </a:rPr>
              <a:t>Open t</a:t>
            </a:r>
            <a:r>
              <a:rPr kumimoji="0" lang="en-US" sz="1300" b="0" i="0" u="none" strike="noStrike" kern="1200" cap="none" spc="-1" normalizeH="0" baseline="0" dirty="0">
                <a:ln>
                  <a:noFill/>
                </a:ln>
                <a:solidFill>
                  <a:srgbClr val="616161"/>
                </a:solidFill>
                <a:effectLst/>
                <a:uLnTx/>
                <a:uFillTx/>
                <a:latin typeface="Proxima Nova"/>
                <a:ea typeface="Proxima Nova"/>
                <a:cs typeface="DejaVu Sans"/>
              </a:rPr>
              <a:t>extbook on Operating Systems. Chapters 4, 13 and 26 are particularly nice. </a:t>
            </a:r>
            <a:r>
              <a:rPr lang="en-US" sz="1400" dirty="0">
                <a:hlinkClick r:id="rId2"/>
              </a:rPr>
              <a:t>pages.cs.wisc.edu</a:t>
            </a:r>
            <a:endParaRPr kumimoji="0" lang="en-US" sz="1300" b="0" i="0" u="none" strike="noStrike" kern="1200" cap="none" spc="-1" normalizeH="0" baseline="0" dirty="0">
              <a:ln>
                <a:noFill/>
              </a:ln>
              <a:solidFill>
                <a:prstClr val="black"/>
              </a:solidFill>
              <a:effectLst/>
              <a:uLnTx/>
              <a:uFillTx/>
              <a:latin typeface="Arial"/>
              <a:ea typeface="DejaVu Sans"/>
              <a:cs typeface="DejaVu Sans"/>
            </a:endParaRPr>
          </a:p>
          <a:p>
            <a:pPr marL="0" marR="0" lvl="0" indent="0" algn="l" defTabSz="914400" rtl="0" eaLnBrk="1" fontAlgn="auto" latinLnBrk="0" hangingPunct="1">
              <a:lnSpc>
                <a:spcPct val="115000"/>
              </a:lnSpc>
              <a:spcBef>
                <a:spcPts val="0"/>
              </a:spcBef>
              <a:spcAft>
                <a:spcPts val="0"/>
              </a:spcAft>
              <a:buClrTx/>
              <a:buSzTx/>
              <a:buFontTx/>
              <a:buNone/>
              <a:tabLst>
                <a:tab pos="0" algn="l"/>
              </a:tabLst>
              <a:defRPr/>
            </a:pPr>
            <a:endParaRPr kumimoji="0" lang="en-US" sz="1300" b="0" i="0" u="none" strike="noStrike" kern="1200" cap="none" spc="-1" normalizeH="0" baseline="0" dirty="0">
              <a:ln>
                <a:noFill/>
              </a:ln>
              <a:solidFill>
                <a:prstClr val="black"/>
              </a:solidFill>
              <a:effectLst/>
              <a:uLnTx/>
              <a:uFillTx/>
              <a:latin typeface="Arial"/>
              <a:ea typeface="DejaVu Sans"/>
              <a:cs typeface="DejaVu Sans"/>
            </a:endParaRPr>
          </a:p>
          <a:p>
            <a:pPr marL="0" marR="0" lvl="0" indent="0" algn="l" defTabSz="914400" rtl="0" eaLnBrk="1" fontAlgn="auto" latinLnBrk="0" hangingPunct="1">
              <a:lnSpc>
                <a:spcPct val="115000"/>
              </a:lnSpc>
              <a:spcBef>
                <a:spcPts val="0"/>
              </a:spcBef>
              <a:spcAft>
                <a:spcPts val="0"/>
              </a:spcAft>
              <a:buClrTx/>
              <a:buSzTx/>
              <a:buFontTx/>
              <a:buNone/>
              <a:tabLst>
                <a:tab pos="0" algn="l"/>
              </a:tabLst>
              <a:defRPr/>
            </a:pPr>
            <a:endParaRPr kumimoji="0" lang="en-US" sz="1300" b="0" i="0" u="none" strike="noStrike" kern="1200" cap="none" spc="-1" normalizeH="0" baseline="0" dirty="0">
              <a:ln>
                <a:noFill/>
              </a:ln>
              <a:solidFill>
                <a:prstClr val="black"/>
              </a:solidFill>
              <a:effectLst/>
              <a:uLnTx/>
              <a:uFillTx/>
              <a:latin typeface="Arial"/>
              <a:ea typeface="DejaVu Sans"/>
              <a:cs typeface="DejaVu Sans"/>
            </a:endParaRPr>
          </a:p>
          <a:p>
            <a:pPr marL="457200" marR="0" lvl="0" indent="-227880" algn="l" defTabSz="914400" rtl="0" eaLnBrk="1" fontAlgn="auto" latinLnBrk="0" hangingPunct="1">
              <a:lnSpc>
                <a:spcPct val="115000"/>
              </a:lnSpc>
              <a:spcBef>
                <a:spcPts val="0"/>
              </a:spcBef>
              <a:spcAft>
                <a:spcPts val="0"/>
              </a:spcAft>
              <a:buClrTx/>
              <a:buSzTx/>
              <a:buFontTx/>
              <a:buNone/>
              <a:tabLst>
                <a:tab pos="0" algn="l"/>
              </a:tabLst>
              <a:defRPr/>
            </a:pPr>
            <a:endParaRPr kumimoji="0" lang="en-US" sz="1300" b="0" i="0" u="none" strike="noStrike" kern="1200" cap="none" spc="-1" normalizeH="0" baseline="0" dirty="0">
              <a:ln>
                <a:noFill/>
              </a:ln>
              <a:solidFill>
                <a:prstClr val="black"/>
              </a:solidFill>
              <a:effectLst/>
              <a:uLnTx/>
              <a:uFillTx/>
              <a:latin typeface="Arial"/>
              <a:ea typeface="DejaVu Sans"/>
              <a:cs typeface="DejaVu Sans"/>
            </a:endParaRPr>
          </a:p>
        </p:txBody>
      </p:sp>
      <p:sp>
        <p:nvSpPr>
          <p:cNvPr id="482" name="CustomShape 3"/>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8290E327-4B8D-4B9B-85F4-E01E60A7C8D0}" type="slidenum">
              <a:rPr kumimoji="0" lang="da-DK" sz="1000" b="0" i="0" u="none" strike="noStrike" kern="1200" cap="none" spc="-1" normalizeH="0" baseline="0" noProof="0">
                <a:ln>
                  <a:noFill/>
                </a:ln>
                <a:solidFill>
                  <a:srgbClr val="202729"/>
                </a:solidFill>
                <a:effectLst/>
                <a:uLnTx/>
                <a:uFillTx/>
                <a:latin typeface="Proxima Nova"/>
                <a:ea typeface="Proxima Nova"/>
                <a:cs typeface="DejaVu Sans"/>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22</a:t>
            </a:fld>
            <a:endParaRPr kumimoji="0" lang="en-US" sz="1000" b="0" i="0" u="none" strike="noStrike" kern="1200" cap="none" spc="-1" normalizeH="0" baseline="0" noProof="0">
              <a:ln>
                <a:noFill/>
              </a:ln>
              <a:solidFill>
                <a:prstClr val="black"/>
              </a:solidFill>
              <a:effectLst/>
              <a:uLnTx/>
              <a:uFillTx/>
              <a:latin typeface="Arial"/>
              <a:ea typeface="DejaVu Sans"/>
              <a:cs typeface="DejaVu San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2137</TotalTime>
  <Words>1438</Words>
  <Application>Microsoft Office PowerPoint</Application>
  <PresentationFormat>On-screen Show (16:9)</PresentationFormat>
  <Paragraphs>200</Paragraphs>
  <Slides>22</Slides>
  <Notes>8</Notes>
  <HiddenSlides>1</HiddenSlides>
  <MMClips>0</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22</vt:i4>
      </vt:variant>
    </vt:vector>
  </HeadingPairs>
  <TitlesOfParts>
    <vt:vector size="36" baseType="lpstr">
      <vt:lpstr>Arial</vt:lpstr>
      <vt:lpstr>Consolas</vt:lpstr>
      <vt:lpstr>Proxima Nova</vt:lpstr>
      <vt:lpstr>StarSymbol</vt:lpstr>
      <vt:lpstr>Symbol</vt:lpstr>
      <vt:lpstr>Times New Roman</vt:lpstr>
      <vt:lpstr>Wingdings</vt:lpstr>
      <vt:lpstr>Office Theme</vt:lpstr>
      <vt:lpstr>Office Theme</vt:lpstr>
      <vt:lpstr>Office Theme</vt:lpstr>
      <vt:lpstr>Office Theme</vt:lpstr>
      <vt:lpstr>Office Theme</vt:lpstr>
      <vt:lpstr>Office Theme</vt:lpstr>
      <vt:lpstr>Office Theme</vt:lpstr>
      <vt:lpstr>Kahoot link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Jennifer Rinker</dc:creator>
  <dc:description/>
  <cp:lastModifiedBy>Jenni Rinker</cp:lastModifiedBy>
  <cp:revision>38</cp:revision>
  <dcterms:modified xsi:type="dcterms:W3CDTF">2024-08-29T16:15:35Z</dcterms:modified>
  <dc:language>en-US</dc:language>
</cp:coreProperties>
</file>