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6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5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1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For the first part of this tutorial, we’ll talk about embarrassingly parallel workflows. If you’re not familiar with the term embarrassing, it’s quite a simple concept…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63;p3"/>
          <p:cNvPicPr/>
          <p:nvPr/>
        </p:nvPicPr>
        <p:blipFill>
          <a:blip r:embed="rId2"/>
          <a:stretch/>
        </p:blipFill>
        <p:spPr>
          <a:xfrm>
            <a:off x="7009560" y="342720"/>
            <a:ext cx="1553400" cy="2238120"/>
          </a:xfrm>
          <a:prstGeom prst="rect">
            <a:avLst/>
          </a:prstGeom>
          <a:ln>
            <a:noFill/>
          </a:ln>
        </p:spPr>
      </p:pic>
      <p:sp>
        <p:nvSpPr>
          <p:cNvPr id="279" name="CustomShape 1"/>
          <p:cNvSpPr/>
          <p:nvPr/>
        </p:nvSpPr>
        <p:spPr>
          <a:xfrm>
            <a:off x="510480" y="1257480"/>
            <a:ext cx="8122320" cy="158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48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510480" y="3182400"/>
            <a:ext cx="8484840" cy="62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Aitor Morales-Gregorio</a:t>
            </a:r>
            <a:br/>
            <a:r>
              <a:rPr lang="da-DK" sz="2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Zbigniew Jędrzejewski-Szmek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ASPP 2023, Heraklion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5789160" y="4497480"/>
            <a:ext cx="2964600" cy="42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88164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Multithreading, the GIL, and multiprocessing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Embarrassingly parallel problems with the built-in </a:t>
            </a:r>
            <a:r>
              <a:rPr lang="da-DK" sz="1800" b="0" strike="noStrike" spc="-1">
                <a:solidFill>
                  <a:srgbClr val="616161"/>
                </a:solidFill>
                <a:latin typeface="Consolas"/>
                <a:ea typeface="Consolas"/>
              </a:rPr>
              <a:t>multiprocessing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module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Investigation of NumPy threading on execution time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Going further</a:t>
            </a:r>
            <a:endParaRPr lang="en-US" sz="1800" b="0" strike="noStrike" spc="-1">
              <a:latin typeface="Arial"/>
            </a:endParaRPr>
          </a:p>
          <a:p>
            <a:pPr marL="45720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Wrapping up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693DE9-5C02-4108-92A6-C6816120E419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6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243FD591-E5BE-4075-B12E-02750A2800FE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 short, two reasons why: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spcBef>
                <a:spcPts val="1599"/>
              </a:spcBef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Speed up computations.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 “big” things.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As for the “how”...we’ll come back to that later.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4EE2D32-12D8-4F7C-A54C-B9AD9AD9E31F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Embarrassingly parallel problems with the built-in </a:t>
            </a:r>
            <a:r>
              <a:rPr lang="da-DK" sz="3600" b="0" strike="noStrike" spc="-1">
                <a:solidFill>
                  <a:srgbClr val="FFFFFF"/>
                </a:solidFill>
                <a:latin typeface="Consolas"/>
                <a:ea typeface="Consolas"/>
              </a:rPr>
              <a:t>multiprocessing</a:t>
            </a: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 module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38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BD1446FA-DB53-4542-B965-D4001679D2AF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Python’s </a:t>
            </a:r>
            <a:r>
              <a:rPr lang="da-DK" sz="2800" b="0" strike="noStrike" spc="-1">
                <a:solidFill>
                  <a:srgbClr val="202729"/>
                </a:solidFill>
                <a:latin typeface="Consolas"/>
                <a:ea typeface="Consolas"/>
              </a:rPr>
              <a:t>multiprocessing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 module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86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This builtin module allows you to easily parallelize so-called “embarrassingly-parallel” problems.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Aitor will explain some basics before the first exercise. Live coding! 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For now, sit back and watch. And please don’t hesitate to ask questions!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38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B8B8BBB-56D6-430E-929C-698AA6129FED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7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88" name="Google Shape;249;ge885419cc8_0_126" descr="Grimacing Face on Microsoft Teams 15.0"/>
          <p:cNvPicPr/>
          <p:nvPr/>
        </p:nvPicPr>
        <p:blipFill>
          <a:blip r:embed="rId2"/>
          <a:stretch/>
        </p:blipFill>
        <p:spPr>
          <a:xfrm>
            <a:off x="8243640" y="2482920"/>
            <a:ext cx="351720" cy="35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Investigation of NumPy threading on execution time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390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D1BE02E-563F-44AA-A7D9-F6C2CC4E667C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8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ustomShape 1"/>
          <p:cNvSpPr/>
          <p:nvPr/>
        </p:nvSpPr>
        <p:spPr>
          <a:xfrm>
            <a:off x="311760" y="26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i="1" strike="noStrike" spc="-1">
                <a:solidFill>
                  <a:srgbClr val="202729"/>
                </a:solidFill>
                <a:latin typeface="Proxima Nova"/>
                <a:ea typeface="Proxima Nova"/>
              </a:rPr>
              <a:t>Python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 threads vs. threads in general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9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120EE39-E0A7-4B9F-B00D-FB9E2607799F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9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93" name="CustomShape 3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 Python the GIL prevents threads from providing a benefit. In general, however, this is not the case.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Compiled code (remember yesterday?) can avoid the GIL and can use threads to speed up computations*.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NumPy, by default, uses as many threads as your computer has CPUs.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* </a:t>
            </a: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(that don’t interact with the Python interpreter state, e.g. the non-yellow stuff yesterday)</a:t>
            </a:r>
            <a:endParaRPr lang="en-US" sz="17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Objectives of this section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95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FEBDFAD-EF01-44D8-B5D4-1EEC3C9103A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10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96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Learn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how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you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control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number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that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uses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Measure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effect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number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time.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Guess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architecture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laptop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processor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based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on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results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Start a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multiprocessing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job,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where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each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processes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uses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multiple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Explore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effect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of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processes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and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on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time.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CustomShape 1"/>
          <p:cNvSpPr/>
          <p:nvPr/>
        </p:nvSpPr>
        <p:spPr>
          <a:xfrm>
            <a:off x="311760" y="444960"/>
            <a:ext cx="860688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How to control the number of threads used by NumPy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98" name="CustomShape 2"/>
          <p:cNvSpPr/>
          <p:nvPr/>
        </p:nvSpPr>
        <p:spPr>
          <a:xfrm>
            <a:off x="311760" y="1440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Interactive demo by Zbyszek.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39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7108D4A-6A8E-4279-A0D3-98A10E922D8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CustomShape 1"/>
          <p:cNvSpPr/>
          <p:nvPr/>
        </p:nvSpPr>
        <p:spPr>
          <a:xfrm>
            <a:off x="311760" y="192960"/>
            <a:ext cx="8600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How to control the number of threads used by NumPy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01" name="CustomShape 2"/>
          <p:cNvSpPr/>
          <p:nvPr/>
        </p:nvSpPr>
        <p:spPr>
          <a:xfrm>
            <a:off x="311760" y="1152360"/>
            <a:ext cx="8519760" cy="366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On the command line on Linux: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OMP_NUM_THREADS=4 python script.py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Proxima Nova"/>
                <a:ea typeface="Proxima Nova"/>
              </a:rPr>
              <a:t>On the command line on Windows: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set OMP_NUM_THREADS=4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python script.py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Proxima Nova"/>
                <a:ea typeface="Proxima Nova"/>
              </a:rPr>
              <a:t>Note that you can also set this variable within Python. We’ll show this later.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02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A02772C6-D0EC-4A85-9169-9492AA19D65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311760" y="156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Time for an exercise (10–15 min)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04" name="CustomShape 2"/>
          <p:cNvSpPr/>
          <p:nvPr/>
        </p:nvSpPr>
        <p:spPr>
          <a:xfrm>
            <a:off x="311760" y="648360"/>
            <a:ext cx="86493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We’ll repeat same calculation, varying the number of threads. Based on the results, we can hypothesize about the architecture (i.e., the number of cores) of the processor.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Python script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just_threads/timing.py</a:t>
            </a:r>
            <a:r>
              <a:rPr lang="en-US" sz="1800" b="0" strike="noStrike" spc="-1">
                <a:latin typeface="Arial"/>
              </a:rPr>
              <a:t> 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does a calculation using NumPy.</a:t>
            </a:r>
            <a:endParaRPr lang="en-US" sz="1800" b="0" strike="noStrike" spc="-1"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Run it with different numbers of threads, using the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OMP_NUM_THREADS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variable, and write down the reported execution time.</a:t>
            </a:r>
            <a:endParaRPr lang="en-US" sz="1800" b="0" strike="noStrike" spc="-1"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Use the file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just_threads/timing_plot.py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to plot a graph of the speeds.</a:t>
            </a:r>
            <a:endParaRPr lang="en-US" sz="1800" b="0" strike="noStrike" spc="-1"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Take a screenshot of your plot and send it in the Telegram group.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Detailed instructions in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just_threads/README.md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05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32061DF8-921E-4B9E-9292-3F3B042F9F2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What did you find?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07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(show Telegram)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Based on this, how many cores do you think your laptop has?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08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8D9C620-DF90-4A0A-8586-E60281ADA78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ustomShape 1"/>
          <p:cNvSpPr/>
          <p:nvPr/>
        </p:nvSpPr>
        <p:spPr>
          <a:xfrm>
            <a:off x="311760" y="300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What can we conclude from the plots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10" name="CustomShape 2"/>
          <p:cNvSpPr/>
          <p:nvPr/>
        </p:nvSpPr>
        <p:spPr>
          <a:xfrm>
            <a:off x="311760" y="97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The speed-up is less than we might think.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The maximum speed-up occurs for number of threads == number of cores.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 it doesn’t make sense to use more threads than the number of cores.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Note that the number of CPUs shown by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lscpu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is twice the number of physical cores – this is due to something called </a:t>
            </a:r>
            <a:r>
              <a:rPr lang="da-DK" sz="1800" b="0" u="sng" strike="noStrike" spc="-1">
                <a:solidFill>
                  <a:srgbClr val="616161"/>
                </a:solidFill>
                <a:uFillTx/>
                <a:latin typeface="Proxima Nova"/>
                <a:ea typeface="Proxima Nova"/>
              </a:rPr>
              <a:t>hyperthreading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 if you have 4 cores, NumPy spins up 8 threads.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11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EA005D2-B3EE-481C-A98D-3C95E152986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>
            <a:off x="311760" y="156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Setting the number of NumPy threads within Python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13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We can set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OMP_NUM_THREADS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from Python, but this must be done </a:t>
            </a:r>
            <a:r>
              <a:rPr lang="da-DK" sz="1800" b="1" strike="noStrike" spc="-1">
                <a:solidFill>
                  <a:srgbClr val="616161"/>
                </a:solidFill>
                <a:latin typeface="Proxima Nova"/>
                <a:ea typeface="Proxima Nova"/>
              </a:rPr>
              <a:t>before NumPy is imported for the first time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For example: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import os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os.environ['OMP_NUM_THREADS'] = '1'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import numpy as np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1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6EA6331-3A52-4D01-84CA-088DA6F2FEA9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ustomShape 1"/>
          <p:cNvSpPr/>
          <p:nvPr/>
        </p:nvSpPr>
        <p:spPr>
          <a:xfrm>
            <a:off x="311760" y="19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Now what happens with multiple processes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16" name="CustomShape 2"/>
          <p:cNvSpPr/>
          <p:nvPr/>
        </p:nvSpPr>
        <p:spPr>
          <a:xfrm>
            <a:off x="311760" y="900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We have 12 input images.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Script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processes_and_threads/process_image.py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analyzes a single image.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Script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processes_many_images.py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calls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process_image.py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over all images, with a configurable number of processes and threads.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Figure out the fastest combination of processes and threads.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Detailed instructions in </a:t>
            </a:r>
            <a:r>
              <a:rPr lang="da-DK" sz="1800" b="0" strike="noStrike" spc="-1">
                <a:solidFill>
                  <a:srgbClr val="616161"/>
                </a:solidFill>
                <a:highlight>
                  <a:srgbClr val="E7E7E8"/>
                </a:highlight>
                <a:latin typeface="Consolas"/>
                <a:ea typeface="Consolas"/>
              </a:rPr>
              <a:t>processes_and_threads/README.md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1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FF1FD8A-623F-40AB-90F4-E9776E940AA7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17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311760" y="2100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What did you find?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19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2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B2BD4C51-32B0-4405-90E6-6974BD3EBAD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18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1971</TotalTime>
  <Words>847</Words>
  <Application>Microsoft Office PowerPoint</Application>
  <PresentationFormat>On-screen Show (16:9)</PresentationFormat>
  <Paragraphs>130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Consolas</vt:lpstr>
      <vt:lpstr>Proxima Nova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8</cp:revision>
  <dcterms:modified xsi:type="dcterms:W3CDTF">2024-08-29T06:50:04Z</dcterms:modified>
  <dc:language>en-US</dc:language>
</cp:coreProperties>
</file>