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theme/theme5.xml" ContentType="application/vnd.openxmlformats-officedocument.theme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theme/theme6.xml" ContentType="application/vnd.openxmlformats-officedocument.theme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omments/comment1.xml" ContentType="application/vnd.openxmlformats-officedocument.presentationml.comments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  <p:sldMasterId id="2147483674" r:id="rId3"/>
    <p:sldMasterId id="2147483687" r:id="rId4"/>
    <p:sldMasterId id="2147483700" r:id="rId5"/>
    <p:sldMasterId id="2147483713" r:id="rId6"/>
    <p:sldMasterId id="2147483726" r:id="rId7"/>
  </p:sldMasterIdLst>
  <p:notesMasterIdLst>
    <p:notesMasterId r:id="rId2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Zbyszek Jedrzejewski-Szmek" initials="ZJ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50962F4-CA93-4A9B-B4D0-E698CEDA8BBA}" v="6" dt="2024-08-27T12:44:11.72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 snapToGrid="0">
      <p:cViewPr varScale="1">
        <p:scale>
          <a:sx n="94" d="100"/>
          <a:sy n="94" d="100"/>
        </p:scale>
        <p:origin x="408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4.xml"/><Relationship Id="rId34" Type="http://schemas.microsoft.com/office/2015/10/relationships/revisionInfo" Target="revisionInfo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commentAuthors" Target="commentAuthors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Relationship Id="rId8" Type="http://schemas.openxmlformats.org/officeDocument/2006/relationships/slide" Target="slides/slid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enni Rinker" userId="124ba022-7f23-46a5-825e-2aa1e5930562" providerId="ADAL" clId="{750962F4-CA93-4A9B-B4D0-E698CEDA8BBA}"/>
    <pc:docChg chg="undo redo custSel addSld delSld modSld">
      <pc:chgData name="Jenni Rinker" userId="124ba022-7f23-46a5-825e-2aa1e5930562" providerId="ADAL" clId="{750962F4-CA93-4A9B-B4D0-E698CEDA8BBA}" dt="2024-08-27T12:44:11.727" v="321" actId="20577"/>
      <pc:docMkLst>
        <pc:docMk/>
      </pc:docMkLst>
      <pc:sldChg chg="modSp">
        <pc:chgData name="Jenni Rinker" userId="124ba022-7f23-46a5-825e-2aa1e5930562" providerId="ADAL" clId="{750962F4-CA93-4A9B-B4D0-E698CEDA8BBA}" dt="2024-08-27T12:44:11.727" v="321" actId="20577"/>
        <pc:sldMkLst>
          <pc:docMk/>
          <pc:sldMk cId="0" sldId="265"/>
        </pc:sldMkLst>
        <pc:spChg chg="mod">
          <ac:chgData name="Jenni Rinker" userId="124ba022-7f23-46a5-825e-2aa1e5930562" providerId="ADAL" clId="{750962F4-CA93-4A9B-B4D0-E698CEDA8BBA}" dt="2024-08-27T12:44:11.727" v="321" actId="20577"/>
          <ac:spMkLst>
            <pc:docMk/>
            <pc:sldMk cId="0" sldId="265"/>
            <ac:spMk id="306" creationId="{00000000-0000-0000-0000-000000000000}"/>
          </ac:spMkLst>
        </pc:spChg>
      </pc:sldChg>
      <pc:sldChg chg="modSp modNotes">
        <pc:chgData name="Jenni Rinker" userId="124ba022-7f23-46a5-825e-2aa1e5930562" providerId="ADAL" clId="{750962F4-CA93-4A9B-B4D0-E698CEDA8BBA}" dt="2024-08-27T11:38:28.384" v="1" actId="13926"/>
        <pc:sldMkLst>
          <pc:docMk/>
          <pc:sldMk cId="0" sldId="269"/>
        </pc:sldMkLst>
        <pc:spChg chg="mod">
          <ac:chgData name="Jenni Rinker" userId="124ba022-7f23-46a5-825e-2aa1e5930562" providerId="ADAL" clId="{750962F4-CA93-4A9B-B4D0-E698CEDA8BBA}" dt="2024-08-27T11:38:28.384" v="1" actId="13926"/>
          <ac:spMkLst>
            <pc:docMk/>
            <pc:sldMk cId="0" sldId="269"/>
            <ac:spMk id="331" creationId="{00000000-0000-0000-0000-000000000000}"/>
          </ac:spMkLst>
        </pc:spChg>
      </pc:sldChg>
      <pc:sldChg chg="modSp new mod modClrScheme chgLayout">
        <pc:chgData name="Jenni Rinker" userId="124ba022-7f23-46a5-825e-2aa1e5930562" providerId="ADAL" clId="{750962F4-CA93-4A9B-B4D0-E698CEDA8BBA}" dt="2024-08-27T11:55:57.201" v="317" actId="700"/>
        <pc:sldMkLst>
          <pc:docMk/>
          <pc:sldMk cId="3797130979" sldId="299"/>
        </pc:sldMkLst>
        <pc:spChg chg="mod ord">
          <ac:chgData name="Jenni Rinker" userId="124ba022-7f23-46a5-825e-2aa1e5930562" providerId="ADAL" clId="{750962F4-CA93-4A9B-B4D0-E698CEDA8BBA}" dt="2024-08-27T11:55:57.201" v="317" actId="700"/>
          <ac:spMkLst>
            <pc:docMk/>
            <pc:sldMk cId="3797130979" sldId="299"/>
            <ac:spMk id="2" creationId="{0CB4C03D-604C-9141-7FB3-3B059DB2CD1F}"/>
          </ac:spMkLst>
        </pc:spChg>
        <pc:spChg chg="mod">
          <ac:chgData name="Jenni Rinker" userId="124ba022-7f23-46a5-825e-2aa1e5930562" providerId="ADAL" clId="{750962F4-CA93-4A9B-B4D0-E698CEDA8BBA}" dt="2024-08-27T11:55:57.201" v="317" actId="700"/>
          <ac:spMkLst>
            <pc:docMk/>
            <pc:sldMk cId="3797130979" sldId="299"/>
            <ac:spMk id="3" creationId="{1104435B-EE22-A653-7E89-2C7FC2FBD4FD}"/>
          </ac:spMkLst>
        </pc:spChg>
      </pc:sldChg>
      <pc:sldChg chg="modSp new mod">
        <pc:chgData name="Jenni Rinker" userId="124ba022-7f23-46a5-825e-2aa1e5930562" providerId="ADAL" clId="{750962F4-CA93-4A9B-B4D0-E698CEDA8BBA}" dt="2024-08-27T11:55:51.320" v="316" actId="13926"/>
        <pc:sldMkLst>
          <pc:docMk/>
          <pc:sldMk cId="1353547628" sldId="300"/>
        </pc:sldMkLst>
        <pc:spChg chg="mod">
          <ac:chgData name="Jenni Rinker" userId="124ba022-7f23-46a5-825e-2aa1e5930562" providerId="ADAL" clId="{750962F4-CA93-4A9B-B4D0-E698CEDA8BBA}" dt="2024-08-27T11:55:51.320" v="316" actId="13926"/>
          <ac:spMkLst>
            <pc:docMk/>
            <pc:sldMk cId="1353547628" sldId="300"/>
            <ac:spMk id="2" creationId="{FBE3E599-EE22-1B05-46E5-44B3D2BB0548}"/>
          </ac:spMkLst>
        </pc:spChg>
        <pc:spChg chg="mod">
          <ac:chgData name="Jenni Rinker" userId="124ba022-7f23-46a5-825e-2aa1e5930562" providerId="ADAL" clId="{750962F4-CA93-4A9B-B4D0-E698CEDA8BBA}" dt="2024-08-27T11:55:48.431" v="315" actId="20577"/>
          <ac:spMkLst>
            <pc:docMk/>
            <pc:sldMk cId="1353547628" sldId="300"/>
            <ac:spMk id="3" creationId="{290E2DFC-6061-5C49-A531-C4722C88174F}"/>
          </ac:spMkLst>
        </pc:spChg>
      </pc:sldChg>
      <pc:sldChg chg="new del">
        <pc:chgData name="Jenni Rinker" userId="124ba022-7f23-46a5-825e-2aa1e5930562" providerId="ADAL" clId="{750962F4-CA93-4A9B-B4D0-E698CEDA8BBA}" dt="2024-08-27T11:54:54.326" v="196" actId="47"/>
        <pc:sldMkLst>
          <pc:docMk/>
          <pc:sldMk cId="2746303013" sldId="300"/>
        </pc:sldMkLst>
      </pc:sldChg>
      <pc:sldChg chg="modSp new del mod">
        <pc:chgData name="Jenni Rinker" userId="124ba022-7f23-46a5-825e-2aa1e5930562" providerId="ADAL" clId="{750962F4-CA93-4A9B-B4D0-E698CEDA8BBA}" dt="2024-08-27T11:55:38.745" v="272" actId="2696"/>
        <pc:sldMkLst>
          <pc:docMk/>
          <pc:sldMk cId="1322448293" sldId="301"/>
        </pc:sldMkLst>
        <pc:spChg chg="mod">
          <ac:chgData name="Jenni Rinker" userId="124ba022-7f23-46a5-825e-2aa1e5930562" providerId="ADAL" clId="{750962F4-CA93-4A9B-B4D0-E698CEDA8BBA}" dt="2024-08-27T11:55:36.358" v="271" actId="20577"/>
          <ac:spMkLst>
            <pc:docMk/>
            <pc:sldMk cId="1322448293" sldId="301"/>
            <ac:spMk id="2" creationId="{E19356E5-AAD3-D205-8DDD-AE621245D883}"/>
          </ac:spMkLst>
        </pc:spChg>
      </pc:sldChg>
    </pc:docChg>
  </pc:docChgLst>
</pc:chgInfo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23-06-30T13:34:19.523" idx="1">
    <p:pos x="2159" y="360"/>
    <p:text>Not "forces". The release is voluntary. The 5ms target is just what the cpython threads attempt to do.</p:text>
  </p:cm>
  <p:cm authorId="0" dt="2023-06-30T13:34:19.523" idx="2">
    <p:pos x="2159" y="360"/>
    <p:text>I think this line should be deleted. For non-cpython code, this is not meaningful.</p:tex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r>
              <a:rPr lang="en-US" sz="4400" b="0" strike="noStrike" spc="-1">
                <a:latin typeface="Arial"/>
              </a:rPr>
              <a:t>Click to move the slide</a:t>
            </a:r>
          </a:p>
        </p:txBody>
      </p:sp>
      <p:sp>
        <p:nvSpPr>
          <p:cNvPr id="273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r>
              <a:rPr lang="en-US" sz="2000" b="0" strike="noStrike" spc="-1">
                <a:latin typeface="Arial"/>
              </a:rPr>
              <a:t>Click to edit the notes format</a:t>
            </a:r>
          </a:p>
        </p:txBody>
      </p:sp>
      <p:sp>
        <p:nvSpPr>
          <p:cNvPr id="274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r>
              <a:rPr lang="en-US" sz="1400" b="0" strike="noStrike" spc="-1">
                <a:latin typeface="Times New Roman"/>
              </a:rPr>
              <a:t>&lt;header&gt;</a:t>
            </a:r>
          </a:p>
        </p:txBody>
      </p:sp>
      <p:sp>
        <p:nvSpPr>
          <p:cNvPr id="275" name="PlaceHolder 4"/>
          <p:cNvSpPr>
            <a:spLocks noGrp="1"/>
          </p:cNvSpPr>
          <p:nvPr>
            <p:ph type="dt"/>
          </p:nvPr>
        </p:nvSpPr>
        <p:spPr>
          <a:xfrm>
            <a:off x="4278960" y="0"/>
            <a:ext cx="3280680" cy="5342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r"/>
            <a:r>
              <a:rPr lang="en-US" sz="1400" b="0" strike="noStrike" spc="-1">
                <a:latin typeface="Times New Roman"/>
              </a:rPr>
              <a:t>&lt;date/time&gt;</a:t>
            </a:r>
          </a:p>
        </p:txBody>
      </p:sp>
      <p:sp>
        <p:nvSpPr>
          <p:cNvPr id="276" name="PlaceHolder 5"/>
          <p:cNvSpPr>
            <a:spLocks noGrp="1"/>
          </p:cNvSpPr>
          <p:nvPr>
            <p:ph type="ftr"/>
          </p:nvPr>
        </p:nvSpPr>
        <p:spPr>
          <a:xfrm>
            <a:off x="0" y="10157400"/>
            <a:ext cx="3280680" cy="53424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/>
          <a:p>
            <a:r>
              <a:rPr lang="en-US" sz="1400" b="0" strike="noStrike" spc="-1">
                <a:latin typeface="Times New Roman"/>
              </a:rPr>
              <a:t>&lt;footer&gt;</a:t>
            </a:r>
          </a:p>
        </p:txBody>
      </p:sp>
      <p:sp>
        <p:nvSpPr>
          <p:cNvPr id="277" name="PlaceHolder 6"/>
          <p:cNvSpPr>
            <a:spLocks noGrp="1"/>
          </p:cNvSpPr>
          <p:nvPr>
            <p:ph type="sldNum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/>
          <a:p>
            <a:pPr algn="r"/>
            <a:fld id="{A5865A5E-D1CD-4523-BF44-176C45C54304}" type="slidenum">
              <a:rPr lang="en-US" sz="1400" b="0" strike="noStrike" spc="-1">
                <a:latin typeface="Times New Roman"/>
              </a:rPr>
              <a:t>‹#›</a:t>
            </a:fld>
            <a:endParaRPr lang="en-US" sz="140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5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380880" y="685800"/>
            <a:ext cx="6095160" cy="3428280"/>
          </a:xfrm>
          <a:prstGeom prst="rect">
            <a:avLst/>
          </a:prstGeom>
        </p:spPr>
      </p:sp>
      <p:sp>
        <p:nvSpPr>
          <p:cNvPr id="506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5680" cy="4114080"/>
          </a:xfrm>
          <a:prstGeom prst="rect">
            <a:avLst/>
          </a:prstGeom>
        </p:spPr>
        <p:txBody>
          <a:bodyPr lIns="0" tIns="91440" rIns="0" bIns="91440">
            <a:noAutofit/>
          </a:bodyPr>
          <a:lstStyle/>
          <a:p>
            <a:pPr marL="158760" indent="-216000">
              <a:lnSpc>
                <a:spcPct val="100000"/>
              </a:lnSpc>
              <a:tabLst>
                <a:tab pos="0" algn="l"/>
              </a:tabLst>
            </a:pPr>
            <a:r>
              <a:rPr lang="da-DK" sz="1100" b="0" strike="noStrike" spc="-1">
                <a:solidFill>
                  <a:srgbClr val="000000"/>
                </a:solidFill>
                <a:latin typeface="Arial"/>
                <a:ea typeface="Arial"/>
              </a:rPr>
              <a:t>We have a head chef and a group of sous chefs who are trying to make a pasta carbonara as quickly as possible to feed hungry people. Tasks are (1) inventory the vegetables, (2) was and chop vegetables and cook them in a pot to a sauce, (3) boil and strain noodles. Everything is returned to the head chef, who then plates the final dish.</a:t>
            </a:r>
            <a:endParaRPr lang="en-US" sz="11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7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380880" y="685800"/>
            <a:ext cx="6095160" cy="3428280"/>
          </a:xfrm>
          <a:prstGeom prst="rect">
            <a:avLst/>
          </a:prstGeom>
        </p:spPr>
      </p:sp>
      <p:sp>
        <p:nvSpPr>
          <p:cNvPr id="508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5680" cy="4114080"/>
          </a:xfrm>
          <a:prstGeom prst="rect">
            <a:avLst/>
          </a:prstGeom>
        </p:spPr>
        <p:txBody>
          <a:bodyPr lIns="0" tIns="91440" rIns="0" bIns="91440">
            <a:noAutofit/>
          </a:bodyPr>
          <a:lstStyle/>
          <a:p>
            <a:pPr marL="158760" indent="-216000">
              <a:lnSpc>
                <a:spcPct val="100000"/>
              </a:lnSpc>
              <a:tabLst>
                <a:tab pos="0" algn="l"/>
              </a:tabLst>
            </a:pPr>
            <a:r>
              <a:rPr lang="da-DK" sz="1100" b="0" strike="noStrike" spc="-1">
                <a:solidFill>
                  <a:srgbClr val="000000"/>
                </a:solidFill>
                <a:latin typeface="Arial"/>
                <a:ea typeface="Arial"/>
              </a:rPr>
              <a:t>We have a head chef and a group of sous chefs who are trying to make a pasta carbonara as quickly as possible to feed hungry people. Tasks are (1) inventory the vegetables, (2) was and chop vegetables and cook them in a pot to a sauce, (3) boil and strain noodles. Everything is returned to the head chef, who then plates the final dish.</a:t>
            </a:r>
            <a:endParaRPr lang="en-US" sz="11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9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4413" cy="3429000"/>
          </a:xfrm>
          <a:prstGeom prst="rect">
            <a:avLst/>
          </a:prstGeom>
        </p:spPr>
      </p:sp>
      <p:sp>
        <p:nvSpPr>
          <p:cNvPr id="510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5680" cy="4114080"/>
          </a:xfrm>
          <a:prstGeom prst="rect">
            <a:avLst/>
          </a:prstGeom>
        </p:spPr>
        <p:txBody>
          <a:bodyPr lIns="0" tIns="91440" rIns="0" bIns="91440">
            <a:noAutofit/>
          </a:bodyPr>
          <a:lstStyle/>
          <a:p>
            <a:pPr marL="158760" indent="-216000">
              <a:lnSpc>
                <a:spcPct val="100000"/>
              </a:lnSpc>
              <a:tabLst>
                <a:tab pos="0" algn="l"/>
              </a:tabLst>
            </a:pPr>
            <a:r>
              <a:rPr lang="da-DK" sz="1100" b="0" strike="noStrike" spc="-1">
                <a:solidFill>
                  <a:srgbClr val="000000"/>
                </a:solidFill>
                <a:latin typeface="Arial"/>
                <a:ea typeface="Arial"/>
              </a:rPr>
              <a:t>We have a head chef and a group of sous chefs who are trying to make a pasta carbonara as quickly as possible to feed hungry people. Tasks are (1) inventory the vegetables, (2) was and chop vegetables and cook them in a pot to a sauce, (3) boil and strain noodles. Everything is returned to the head chef, who then plates the final dish.</a:t>
            </a:r>
            <a:endParaRPr lang="en-US" sz="11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1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240" y="685800"/>
            <a:ext cx="6095160" cy="3428280"/>
          </a:xfrm>
          <a:prstGeom prst="rect">
            <a:avLst/>
          </a:prstGeom>
        </p:spPr>
      </p:sp>
      <p:sp>
        <p:nvSpPr>
          <p:cNvPr id="512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5680" cy="4114080"/>
          </a:xfrm>
          <a:prstGeom prst="rect">
            <a:avLst/>
          </a:prstGeom>
        </p:spPr>
        <p:txBody>
          <a:bodyPr lIns="0" tIns="91440" rIns="0" bIns="91440">
            <a:noAutofit/>
          </a:bodyPr>
          <a:lstStyle/>
          <a:p>
            <a:pPr marL="216000" indent="-216000">
              <a:lnSpc>
                <a:spcPct val="100000"/>
              </a:lnSpc>
              <a:tabLst>
                <a:tab pos="0" algn="l"/>
              </a:tabLst>
            </a:pPr>
            <a:r>
              <a:rPr lang="da-DK" sz="1100" b="0" strike="noStrike" spc="-1">
                <a:solidFill>
                  <a:srgbClr val="000000"/>
                </a:solidFill>
                <a:latin typeface="Arial"/>
                <a:ea typeface="Arial"/>
              </a:rPr>
              <a:t>(present kitchen) Based on our example here, what would be the fastest way to make me a taco?</a:t>
            </a:r>
            <a:endParaRPr lang="en-US" sz="11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4413" cy="3429000"/>
          </a:xfrm>
          <a:prstGeom prst="rect">
            <a:avLst/>
          </a:prstGeom>
        </p:spPr>
      </p:sp>
      <p:sp>
        <p:nvSpPr>
          <p:cNvPr id="514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5680" cy="4114080"/>
          </a:xfrm>
          <a:prstGeom prst="rect">
            <a:avLst/>
          </a:prstGeom>
        </p:spPr>
        <p:txBody>
          <a:bodyPr lIns="0" tIns="91440" rIns="0" bIns="91440">
            <a:noAutofit/>
          </a:bodyPr>
          <a:lstStyle/>
          <a:p>
            <a:pPr marL="216000" indent="-216000">
              <a:lnSpc>
                <a:spcPct val="100000"/>
              </a:lnSpc>
              <a:tabLst>
                <a:tab pos="0" algn="l"/>
              </a:tabLst>
            </a:pPr>
            <a:r>
              <a:rPr lang="da-DK" sz="1100" b="0" strike="noStrike" spc="-1">
                <a:solidFill>
                  <a:srgbClr val="000000"/>
                </a:solidFill>
                <a:latin typeface="Arial"/>
                <a:ea typeface="Arial"/>
              </a:rPr>
              <a:t>Define what a lock is, keep the kitchen analogy (it’s a good one). “mutex lock” (mutual exclusion). “The lock is explicitly released and re-acquired periodically by each Python thread, specifically after approximately every 100 bytecode instructions executed within the interpreter. This allows other threads within the Python process to run, if present.</a:t>
            </a:r>
            <a:endParaRPr lang="en-US" sz="1100" b="0" strike="noStrike" spc="-1">
              <a:latin typeface="Arial"/>
            </a:endParaRPr>
          </a:p>
          <a:p>
            <a:pPr marL="216000" indent="-216000">
              <a:lnSpc>
                <a:spcPct val="100000"/>
              </a:lnSpc>
              <a:tabLst>
                <a:tab pos="0" algn="l"/>
              </a:tabLst>
            </a:pPr>
            <a:endParaRPr lang="en-US" sz="1100" b="0" strike="noStrike" spc="-1">
              <a:latin typeface="Arial"/>
            </a:endParaRPr>
          </a:p>
          <a:p>
            <a:pPr marL="216000" indent="-216000">
              <a:lnSpc>
                <a:spcPct val="100000"/>
              </a:lnSpc>
              <a:tabLst>
                <a:tab pos="0" algn="l"/>
              </a:tabLst>
            </a:pPr>
            <a:r>
              <a:rPr lang="da-DK" sz="1100" b="0" strike="noStrike" spc="-1">
                <a:solidFill>
                  <a:srgbClr val="000000"/>
                </a:solidFill>
                <a:latin typeface="Arial"/>
                <a:ea typeface="Arial"/>
              </a:rPr>
              <a:t>The lock is also released in some circumstances, allowing other threads to run.</a:t>
            </a:r>
            <a:endParaRPr lang="en-US" sz="1100" b="0" strike="noStrike" spc="-1">
              <a:latin typeface="Arial"/>
            </a:endParaRPr>
          </a:p>
          <a:p>
            <a:pPr marL="216000" indent="-216000">
              <a:lnSpc>
                <a:spcPct val="100000"/>
              </a:lnSpc>
              <a:tabLst>
                <a:tab pos="0" algn="l"/>
              </a:tabLst>
            </a:pPr>
            <a:endParaRPr lang="en-US" sz="1100" b="0" strike="noStrike" spc="-1">
              <a:latin typeface="Arial"/>
            </a:endParaRPr>
          </a:p>
          <a:p>
            <a:pPr marL="216000" indent="-216000">
              <a:lnSpc>
                <a:spcPct val="100000"/>
              </a:lnSpc>
              <a:tabLst>
                <a:tab pos="0" algn="l"/>
              </a:tabLst>
            </a:pPr>
            <a:r>
              <a:rPr lang="da-DK" sz="1100" b="0" strike="noStrike" spc="-1">
                <a:solidFill>
                  <a:srgbClr val="000000"/>
                </a:solidFill>
                <a:latin typeface="Arial"/>
                <a:ea typeface="Arial"/>
              </a:rPr>
              <a:t>An important example is when a thread performs an I/O operation, such as reading or writing from an external resource like a file, socket, or device.</a:t>
            </a:r>
            <a:endParaRPr lang="en-US" sz="1100" b="0" strike="noStrike" spc="-1">
              <a:latin typeface="Arial"/>
            </a:endParaRPr>
          </a:p>
          <a:p>
            <a:pPr marL="216000" indent="-216000">
              <a:lnSpc>
                <a:spcPct val="100000"/>
              </a:lnSpc>
              <a:tabLst>
                <a:tab pos="0" algn="l"/>
              </a:tabLst>
            </a:pPr>
            <a:endParaRPr lang="en-US" sz="1100" b="0" strike="noStrike" spc="-1">
              <a:latin typeface="Arial"/>
            </a:endParaRPr>
          </a:p>
          <a:p>
            <a:pPr marL="216000" indent="-216000">
              <a:lnSpc>
                <a:spcPct val="100000"/>
              </a:lnSpc>
              <a:tabLst>
                <a:tab pos="0" algn="l"/>
              </a:tabLst>
            </a:pPr>
            <a:r>
              <a:rPr lang="da-DK" sz="1100" b="0" strike="noStrike" spc="-1">
                <a:solidFill>
                  <a:srgbClr val="000000"/>
                </a:solidFill>
                <a:latin typeface="Arial"/>
                <a:ea typeface="Arial"/>
              </a:rPr>
              <a:t>The lock is also explicitly released by some third-party Python libraries when performing computationally expensive operations in C-code.”</a:t>
            </a:r>
            <a:endParaRPr lang="en-US" sz="11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311760" y="418320"/>
            <a:ext cx="8519760" cy="6253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subTitle"/>
          </p:nvPr>
        </p:nvSpPr>
        <p:spPr>
          <a:xfrm>
            <a:off x="311760" y="1152360"/>
            <a:ext cx="8519760" cy="34156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311760" y="418320"/>
            <a:ext cx="8519760" cy="6253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8519760" cy="34156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311760" y="418320"/>
            <a:ext cx="8519760" cy="6253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4157280" cy="34156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9" name="PlaceHolder 3"/>
          <p:cNvSpPr>
            <a:spLocks noGrp="1"/>
          </p:cNvSpPr>
          <p:nvPr>
            <p:ph type="body"/>
          </p:nvPr>
        </p:nvSpPr>
        <p:spPr>
          <a:xfrm>
            <a:off x="4677120" y="1152360"/>
            <a:ext cx="4157280" cy="34156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311760" y="418320"/>
            <a:ext cx="8519760" cy="6253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subTitle"/>
          </p:nvPr>
        </p:nvSpPr>
        <p:spPr>
          <a:xfrm>
            <a:off x="311760" y="444960"/>
            <a:ext cx="8519760" cy="26528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311760" y="418320"/>
            <a:ext cx="8519760" cy="6253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13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415728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4" name="PlaceHolder 3"/>
          <p:cNvSpPr>
            <a:spLocks noGrp="1"/>
          </p:cNvSpPr>
          <p:nvPr>
            <p:ph type="body"/>
          </p:nvPr>
        </p:nvSpPr>
        <p:spPr>
          <a:xfrm>
            <a:off x="4677120" y="1152360"/>
            <a:ext cx="4157280" cy="34156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5" name="PlaceHolder 4"/>
          <p:cNvSpPr>
            <a:spLocks noGrp="1"/>
          </p:cNvSpPr>
          <p:nvPr>
            <p:ph type="body"/>
          </p:nvPr>
        </p:nvSpPr>
        <p:spPr>
          <a:xfrm>
            <a:off x="311760" y="2936520"/>
            <a:ext cx="415728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311760" y="418320"/>
            <a:ext cx="8519760" cy="6253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17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4157280" cy="34156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8" name="PlaceHolder 3"/>
          <p:cNvSpPr>
            <a:spLocks noGrp="1"/>
          </p:cNvSpPr>
          <p:nvPr>
            <p:ph type="body"/>
          </p:nvPr>
        </p:nvSpPr>
        <p:spPr>
          <a:xfrm>
            <a:off x="4677120" y="1152360"/>
            <a:ext cx="415728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9" name="PlaceHolder 4"/>
          <p:cNvSpPr>
            <a:spLocks noGrp="1"/>
          </p:cNvSpPr>
          <p:nvPr>
            <p:ph type="body"/>
          </p:nvPr>
        </p:nvSpPr>
        <p:spPr>
          <a:xfrm>
            <a:off x="4677120" y="2936520"/>
            <a:ext cx="415728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ceHolder 1"/>
          <p:cNvSpPr>
            <a:spLocks noGrp="1"/>
          </p:cNvSpPr>
          <p:nvPr>
            <p:ph type="title"/>
          </p:nvPr>
        </p:nvSpPr>
        <p:spPr>
          <a:xfrm>
            <a:off x="311760" y="418320"/>
            <a:ext cx="8519760" cy="6253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21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415728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2" name="PlaceHolder 3"/>
          <p:cNvSpPr>
            <a:spLocks noGrp="1"/>
          </p:cNvSpPr>
          <p:nvPr>
            <p:ph type="body"/>
          </p:nvPr>
        </p:nvSpPr>
        <p:spPr>
          <a:xfrm>
            <a:off x="4677120" y="1152360"/>
            <a:ext cx="415728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3" name="PlaceHolder 4"/>
          <p:cNvSpPr>
            <a:spLocks noGrp="1"/>
          </p:cNvSpPr>
          <p:nvPr>
            <p:ph type="body"/>
          </p:nvPr>
        </p:nvSpPr>
        <p:spPr>
          <a:xfrm>
            <a:off x="311760" y="2936520"/>
            <a:ext cx="851976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laceHolder 1"/>
          <p:cNvSpPr>
            <a:spLocks noGrp="1"/>
          </p:cNvSpPr>
          <p:nvPr>
            <p:ph type="title"/>
          </p:nvPr>
        </p:nvSpPr>
        <p:spPr>
          <a:xfrm>
            <a:off x="311760" y="418320"/>
            <a:ext cx="8519760" cy="6253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25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851976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6" name="PlaceHolder 3"/>
          <p:cNvSpPr>
            <a:spLocks noGrp="1"/>
          </p:cNvSpPr>
          <p:nvPr>
            <p:ph type="body"/>
          </p:nvPr>
        </p:nvSpPr>
        <p:spPr>
          <a:xfrm>
            <a:off x="311760" y="2936520"/>
            <a:ext cx="851976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311760" y="418320"/>
            <a:ext cx="8519760" cy="6253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415728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9" name="PlaceHolder 3"/>
          <p:cNvSpPr>
            <a:spLocks noGrp="1"/>
          </p:cNvSpPr>
          <p:nvPr>
            <p:ph type="body"/>
          </p:nvPr>
        </p:nvSpPr>
        <p:spPr>
          <a:xfrm>
            <a:off x="4677120" y="1152360"/>
            <a:ext cx="415728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0" name="PlaceHolder 4"/>
          <p:cNvSpPr>
            <a:spLocks noGrp="1"/>
          </p:cNvSpPr>
          <p:nvPr>
            <p:ph type="body"/>
          </p:nvPr>
        </p:nvSpPr>
        <p:spPr>
          <a:xfrm>
            <a:off x="311760" y="2936520"/>
            <a:ext cx="415728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1" name="PlaceHolder 5"/>
          <p:cNvSpPr>
            <a:spLocks noGrp="1"/>
          </p:cNvSpPr>
          <p:nvPr>
            <p:ph type="body"/>
          </p:nvPr>
        </p:nvSpPr>
        <p:spPr>
          <a:xfrm>
            <a:off x="4677120" y="2936520"/>
            <a:ext cx="415728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PlaceHolder 1"/>
          <p:cNvSpPr>
            <a:spLocks noGrp="1"/>
          </p:cNvSpPr>
          <p:nvPr>
            <p:ph type="title"/>
          </p:nvPr>
        </p:nvSpPr>
        <p:spPr>
          <a:xfrm>
            <a:off x="311760" y="418320"/>
            <a:ext cx="8519760" cy="6253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33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274320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4" name="PlaceHolder 3"/>
          <p:cNvSpPr>
            <a:spLocks noGrp="1"/>
          </p:cNvSpPr>
          <p:nvPr>
            <p:ph type="body"/>
          </p:nvPr>
        </p:nvSpPr>
        <p:spPr>
          <a:xfrm>
            <a:off x="3192480" y="1152360"/>
            <a:ext cx="274320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5" name="PlaceHolder 4"/>
          <p:cNvSpPr>
            <a:spLocks noGrp="1"/>
          </p:cNvSpPr>
          <p:nvPr>
            <p:ph type="body"/>
          </p:nvPr>
        </p:nvSpPr>
        <p:spPr>
          <a:xfrm>
            <a:off x="6073200" y="1152360"/>
            <a:ext cx="274320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6" name="PlaceHolder 5"/>
          <p:cNvSpPr>
            <a:spLocks noGrp="1"/>
          </p:cNvSpPr>
          <p:nvPr>
            <p:ph type="body"/>
          </p:nvPr>
        </p:nvSpPr>
        <p:spPr>
          <a:xfrm>
            <a:off x="311760" y="2936520"/>
            <a:ext cx="274320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7" name="PlaceHolder 6"/>
          <p:cNvSpPr>
            <a:spLocks noGrp="1"/>
          </p:cNvSpPr>
          <p:nvPr>
            <p:ph type="body"/>
          </p:nvPr>
        </p:nvSpPr>
        <p:spPr>
          <a:xfrm>
            <a:off x="3192480" y="2936520"/>
            <a:ext cx="274320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8" name="PlaceHolder 7"/>
          <p:cNvSpPr>
            <a:spLocks noGrp="1"/>
          </p:cNvSpPr>
          <p:nvPr>
            <p:ph type="body"/>
          </p:nvPr>
        </p:nvSpPr>
        <p:spPr>
          <a:xfrm>
            <a:off x="6073200" y="2936520"/>
            <a:ext cx="274320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311760" y="418320"/>
            <a:ext cx="8519760" cy="6253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43" name="PlaceHolder 2"/>
          <p:cNvSpPr>
            <a:spLocks noGrp="1"/>
          </p:cNvSpPr>
          <p:nvPr>
            <p:ph type="subTitle"/>
          </p:nvPr>
        </p:nvSpPr>
        <p:spPr>
          <a:xfrm>
            <a:off x="311760" y="1152360"/>
            <a:ext cx="8519760" cy="34156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311760" y="418320"/>
            <a:ext cx="8519760" cy="6253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45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8519760" cy="34156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311760" y="418320"/>
            <a:ext cx="8519760" cy="6253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4157280" cy="34156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48" name="PlaceHolder 3"/>
          <p:cNvSpPr>
            <a:spLocks noGrp="1"/>
          </p:cNvSpPr>
          <p:nvPr>
            <p:ph type="body"/>
          </p:nvPr>
        </p:nvSpPr>
        <p:spPr>
          <a:xfrm>
            <a:off x="4677120" y="1152360"/>
            <a:ext cx="4157280" cy="34156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311760" y="418320"/>
            <a:ext cx="8519760" cy="6253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subTitle"/>
          </p:nvPr>
        </p:nvSpPr>
        <p:spPr>
          <a:xfrm>
            <a:off x="311760" y="444960"/>
            <a:ext cx="8519760" cy="26528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title"/>
          </p:nvPr>
        </p:nvSpPr>
        <p:spPr>
          <a:xfrm>
            <a:off x="311760" y="418320"/>
            <a:ext cx="8519760" cy="6253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52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415728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53" name="PlaceHolder 3"/>
          <p:cNvSpPr>
            <a:spLocks noGrp="1"/>
          </p:cNvSpPr>
          <p:nvPr>
            <p:ph type="body"/>
          </p:nvPr>
        </p:nvSpPr>
        <p:spPr>
          <a:xfrm>
            <a:off x="4677120" y="1152360"/>
            <a:ext cx="4157280" cy="34156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54" name="PlaceHolder 4"/>
          <p:cNvSpPr>
            <a:spLocks noGrp="1"/>
          </p:cNvSpPr>
          <p:nvPr>
            <p:ph type="body"/>
          </p:nvPr>
        </p:nvSpPr>
        <p:spPr>
          <a:xfrm>
            <a:off x="311760" y="2936520"/>
            <a:ext cx="415728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311760" y="418320"/>
            <a:ext cx="8519760" cy="6253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4157280" cy="34156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 type="body"/>
          </p:nvPr>
        </p:nvSpPr>
        <p:spPr>
          <a:xfrm>
            <a:off x="4677120" y="1152360"/>
            <a:ext cx="415728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58" name="PlaceHolder 4"/>
          <p:cNvSpPr>
            <a:spLocks noGrp="1"/>
          </p:cNvSpPr>
          <p:nvPr>
            <p:ph type="body"/>
          </p:nvPr>
        </p:nvSpPr>
        <p:spPr>
          <a:xfrm>
            <a:off x="4677120" y="2936520"/>
            <a:ext cx="415728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311760" y="418320"/>
            <a:ext cx="8519760" cy="6253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415728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61" name="PlaceHolder 3"/>
          <p:cNvSpPr>
            <a:spLocks noGrp="1"/>
          </p:cNvSpPr>
          <p:nvPr>
            <p:ph type="body"/>
          </p:nvPr>
        </p:nvSpPr>
        <p:spPr>
          <a:xfrm>
            <a:off x="4677120" y="1152360"/>
            <a:ext cx="415728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62" name="PlaceHolder 4"/>
          <p:cNvSpPr>
            <a:spLocks noGrp="1"/>
          </p:cNvSpPr>
          <p:nvPr>
            <p:ph type="body"/>
          </p:nvPr>
        </p:nvSpPr>
        <p:spPr>
          <a:xfrm>
            <a:off x="311760" y="2936520"/>
            <a:ext cx="851976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311760" y="418320"/>
            <a:ext cx="8519760" cy="6253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851976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 type="body"/>
          </p:nvPr>
        </p:nvSpPr>
        <p:spPr>
          <a:xfrm>
            <a:off x="311760" y="2936520"/>
            <a:ext cx="851976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PlaceHolder 1"/>
          <p:cNvSpPr>
            <a:spLocks noGrp="1"/>
          </p:cNvSpPr>
          <p:nvPr>
            <p:ph type="title"/>
          </p:nvPr>
        </p:nvSpPr>
        <p:spPr>
          <a:xfrm>
            <a:off x="311760" y="418320"/>
            <a:ext cx="8519760" cy="6253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67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415728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 type="body"/>
          </p:nvPr>
        </p:nvSpPr>
        <p:spPr>
          <a:xfrm>
            <a:off x="4677120" y="1152360"/>
            <a:ext cx="415728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69" name="PlaceHolder 4"/>
          <p:cNvSpPr>
            <a:spLocks noGrp="1"/>
          </p:cNvSpPr>
          <p:nvPr>
            <p:ph type="body"/>
          </p:nvPr>
        </p:nvSpPr>
        <p:spPr>
          <a:xfrm>
            <a:off x="311760" y="2936520"/>
            <a:ext cx="415728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70" name="PlaceHolder 5"/>
          <p:cNvSpPr>
            <a:spLocks noGrp="1"/>
          </p:cNvSpPr>
          <p:nvPr>
            <p:ph type="body"/>
          </p:nvPr>
        </p:nvSpPr>
        <p:spPr>
          <a:xfrm>
            <a:off x="4677120" y="2936520"/>
            <a:ext cx="415728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PlaceHolder 1"/>
          <p:cNvSpPr>
            <a:spLocks noGrp="1"/>
          </p:cNvSpPr>
          <p:nvPr>
            <p:ph type="title"/>
          </p:nvPr>
        </p:nvSpPr>
        <p:spPr>
          <a:xfrm>
            <a:off x="311760" y="418320"/>
            <a:ext cx="8519760" cy="6253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72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274320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73" name="PlaceHolder 3"/>
          <p:cNvSpPr>
            <a:spLocks noGrp="1"/>
          </p:cNvSpPr>
          <p:nvPr>
            <p:ph type="body"/>
          </p:nvPr>
        </p:nvSpPr>
        <p:spPr>
          <a:xfrm>
            <a:off x="3192480" y="1152360"/>
            <a:ext cx="274320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74" name="PlaceHolder 4"/>
          <p:cNvSpPr>
            <a:spLocks noGrp="1"/>
          </p:cNvSpPr>
          <p:nvPr>
            <p:ph type="body"/>
          </p:nvPr>
        </p:nvSpPr>
        <p:spPr>
          <a:xfrm>
            <a:off x="6073200" y="1152360"/>
            <a:ext cx="274320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75" name="PlaceHolder 5"/>
          <p:cNvSpPr>
            <a:spLocks noGrp="1"/>
          </p:cNvSpPr>
          <p:nvPr>
            <p:ph type="body"/>
          </p:nvPr>
        </p:nvSpPr>
        <p:spPr>
          <a:xfrm>
            <a:off x="311760" y="2936520"/>
            <a:ext cx="274320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76" name="PlaceHolder 6"/>
          <p:cNvSpPr>
            <a:spLocks noGrp="1"/>
          </p:cNvSpPr>
          <p:nvPr>
            <p:ph type="body"/>
          </p:nvPr>
        </p:nvSpPr>
        <p:spPr>
          <a:xfrm>
            <a:off x="3192480" y="2936520"/>
            <a:ext cx="274320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77" name="PlaceHolder 7"/>
          <p:cNvSpPr>
            <a:spLocks noGrp="1"/>
          </p:cNvSpPr>
          <p:nvPr>
            <p:ph type="body"/>
          </p:nvPr>
        </p:nvSpPr>
        <p:spPr>
          <a:xfrm>
            <a:off x="6073200" y="2936520"/>
            <a:ext cx="274320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PlaceHolder 1"/>
          <p:cNvSpPr>
            <a:spLocks noGrp="1"/>
          </p:cNvSpPr>
          <p:nvPr>
            <p:ph type="title"/>
          </p:nvPr>
        </p:nvSpPr>
        <p:spPr>
          <a:xfrm>
            <a:off x="311760" y="418320"/>
            <a:ext cx="8519760" cy="6253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82" name="PlaceHolder 2"/>
          <p:cNvSpPr>
            <a:spLocks noGrp="1"/>
          </p:cNvSpPr>
          <p:nvPr>
            <p:ph type="subTitle"/>
          </p:nvPr>
        </p:nvSpPr>
        <p:spPr>
          <a:xfrm>
            <a:off x="311760" y="1152360"/>
            <a:ext cx="8519760" cy="34156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311760" y="418320"/>
            <a:ext cx="8519760" cy="6253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84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8519760" cy="34156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311760" y="418320"/>
            <a:ext cx="8519760" cy="6253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4157280" cy="34156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87" name="PlaceHolder 3"/>
          <p:cNvSpPr>
            <a:spLocks noGrp="1"/>
          </p:cNvSpPr>
          <p:nvPr>
            <p:ph type="body"/>
          </p:nvPr>
        </p:nvSpPr>
        <p:spPr>
          <a:xfrm>
            <a:off x="4677120" y="1152360"/>
            <a:ext cx="4157280" cy="34156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PlaceHolder 1"/>
          <p:cNvSpPr>
            <a:spLocks noGrp="1"/>
          </p:cNvSpPr>
          <p:nvPr>
            <p:ph type="title"/>
          </p:nvPr>
        </p:nvSpPr>
        <p:spPr>
          <a:xfrm>
            <a:off x="311760" y="418320"/>
            <a:ext cx="8519760" cy="6253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PlaceHolder 1"/>
          <p:cNvSpPr>
            <a:spLocks noGrp="1"/>
          </p:cNvSpPr>
          <p:nvPr>
            <p:ph type="subTitle"/>
          </p:nvPr>
        </p:nvSpPr>
        <p:spPr>
          <a:xfrm>
            <a:off x="311760" y="444960"/>
            <a:ext cx="8519760" cy="26528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311760" y="418320"/>
            <a:ext cx="8519760" cy="6253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91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415728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92" name="PlaceHolder 3"/>
          <p:cNvSpPr>
            <a:spLocks noGrp="1"/>
          </p:cNvSpPr>
          <p:nvPr>
            <p:ph type="body"/>
          </p:nvPr>
        </p:nvSpPr>
        <p:spPr>
          <a:xfrm>
            <a:off x="4677120" y="1152360"/>
            <a:ext cx="4157280" cy="34156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93" name="PlaceHolder 4"/>
          <p:cNvSpPr>
            <a:spLocks noGrp="1"/>
          </p:cNvSpPr>
          <p:nvPr>
            <p:ph type="body"/>
          </p:nvPr>
        </p:nvSpPr>
        <p:spPr>
          <a:xfrm>
            <a:off x="311760" y="2936520"/>
            <a:ext cx="415728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PlaceHolder 1"/>
          <p:cNvSpPr>
            <a:spLocks noGrp="1"/>
          </p:cNvSpPr>
          <p:nvPr>
            <p:ph type="title"/>
          </p:nvPr>
        </p:nvSpPr>
        <p:spPr>
          <a:xfrm>
            <a:off x="311760" y="418320"/>
            <a:ext cx="8519760" cy="6253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95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4157280" cy="34156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96" name="PlaceHolder 3"/>
          <p:cNvSpPr>
            <a:spLocks noGrp="1"/>
          </p:cNvSpPr>
          <p:nvPr>
            <p:ph type="body"/>
          </p:nvPr>
        </p:nvSpPr>
        <p:spPr>
          <a:xfrm>
            <a:off x="4677120" y="1152360"/>
            <a:ext cx="415728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97" name="PlaceHolder 4"/>
          <p:cNvSpPr>
            <a:spLocks noGrp="1"/>
          </p:cNvSpPr>
          <p:nvPr>
            <p:ph type="body"/>
          </p:nvPr>
        </p:nvSpPr>
        <p:spPr>
          <a:xfrm>
            <a:off x="4677120" y="2936520"/>
            <a:ext cx="415728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PlaceHolder 1"/>
          <p:cNvSpPr>
            <a:spLocks noGrp="1"/>
          </p:cNvSpPr>
          <p:nvPr>
            <p:ph type="title"/>
          </p:nvPr>
        </p:nvSpPr>
        <p:spPr>
          <a:xfrm>
            <a:off x="311760" y="418320"/>
            <a:ext cx="8519760" cy="6253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99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415728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00" name="PlaceHolder 3"/>
          <p:cNvSpPr>
            <a:spLocks noGrp="1"/>
          </p:cNvSpPr>
          <p:nvPr>
            <p:ph type="body"/>
          </p:nvPr>
        </p:nvSpPr>
        <p:spPr>
          <a:xfrm>
            <a:off x="4677120" y="1152360"/>
            <a:ext cx="415728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01" name="PlaceHolder 4"/>
          <p:cNvSpPr>
            <a:spLocks noGrp="1"/>
          </p:cNvSpPr>
          <p:nvPr>
            <p:ph type="body"/>
          </p:nvPr>
        </p:nvSpPr>
        <p:spPr>
          <a:xfrm>
            <a:off x="311760" y="2936520"/>
            <a:ext cx="851976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PlaceHolder 1"/>
          <p:cNvSpPr>
            <a:spLocks noGrp="1"/>
          </p:cNvSpPr>
          <p:nvPr>
            <p:ph type="title"/>
          </p:nvPr>
        </p:nvSpPr>
        <p:spPr>
          <a:xfrm>
            <a:off x="311760" y="418320"/>
            <a:ext cx="8519760" cy="6253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103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851976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04" name="PlaceHolder 3"/>
          <p:cNvSpPr>
            <a:spLocks noGrp="1"/>
          </p:cNvSpPr>
          <p:nvPr>
            <p:ph type="body"/>
          </p:nvPr>
        </p:nvSpPr>
        <p:spPr>
          <a:xfrm>
            <a:off x="311760" y="2936520"/>
            <a:ext cx="851976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PlaceHolder 1"/>
          <p:cNvSpPr>
            <a:spLocks noGrp="1"/>
          </p:cNvSpPr>
          <p:nvPr>
            <p:ph type="title"/>
          </p:nvPr>
        </p:nvSpPr>
        <p:spPr>
          <a:xfrm>
            <a:off x="311760" y="418320"/>
            <a:ext cx="8519760" cy="6253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106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415728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07" name="PlaceHolder 3"/>
          <p:cNvSpPr>
            <a:spLocks noGrp="1"/>
          </p:cNvSpPr>
          <p:nvPr>
            <p:ph type="body"/>
          </p:nvPr>
        </p:nvSpPr>
        <p:spPr>
          <a:xfrm>
            <a:off x="4677120" y="1152360"/>
            <a:ext cx="415728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08" name="PlaceHolder 4"/>
          <p:cNvSpPr>
            <a:spLocks noGrp="1"/>
          </p:cNvSpPr>
          <p:nvPr>
            <p:ph type="body"/>
          </p:nvPr>
        </p:nvSpPr>
        <p:spPr>
          <a:xfrm>
            <a:off x="311760" y="2936520"/>
            <a:ext cx="415728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09" name="PlaceHolder 5"/>
          <p:cNvSpPr>
            <a:spLocks noGrp="1"/>
          </p:cNvSpPr>
          <p:nvPr>
            <p:ph type="body"/>
          </p:nvPr>
        </p:nvSpPr>
        <p:spPr>
          <a:xfrm>
            <a:off x="4677120" y="2936520"/>
            <a:ext cx="415728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PlaceHolder 1"/>
          <p:cNvSpPr>
            <a:spLocks noGrp="1"/>
          </p:cNvSpPr>
          <p:nvPr>
            <p:ph type="title"/>
          </p:nvPr>
        </p:nvSpPr>
        <p:spPr>
          <a:xfrm>
            <a:off x="311760" y="418320"/>
            <a:ext cx="8519760" cy="6253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111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274320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12" name="PlaceHolder 3"/>
          <p:cNvSpPr>
            <a:spLocks noGrp="1"/>
          </p:cNvSpPr>
          <p:nvPr>
            <p:ph type="body"/>
          </p:nvPr>
        </p:nvSpPr>
        <p:spPr>
          <a:xfrm>
            <a:off x="3192480" y="1152360"/>
            <a:ext cx="274320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13" name="PlaceHolder 4"/>
          <p:cNvSpPr>
            <a:spLocks noGrp="1"/>
          </p:cNvSpPr>
          <p:nvPr>
            <p:ph type="body"/>
          </p:nvPr>
        </p:nvSpPr>
        <p:spPr>
          <a:xfrm>
            <a:off x="6073200" y="1152360"/>
            <a:ext cx="274320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14" name="PlaceHolder 5"/>
          <p:cNvSpPr>
            <a:spLocks noGrp="1"/>
          </p:cNvSpPr>
          <p:nvPr>
            <p:ph type="body"/>
          </p:nvPr>
        </p:nvSpPr>
        <p:spPr>
          <a:xfrm>
            <a:off x="311760" y="2936520"/>
            <a:ext cx="274320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15" name="PlaceHolder 6"/>
          <p:cNvSpPr>
            <a:spLocks noGrp="1"/>
          </p:cNvSpPr>
          <p:nvPr>
            <p:ph type="body"/>
          </p:nvPr>
        </p:nvSpPr>
        <p:spPr>
          <a:xfrm>
            <a:off x="3192480" y="2936520"/>
            <a:ext cx="274320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16" name="PlaceHolder 7"/>
          <p:cNvSpPr>
            <a:spLocks noGrp="1"/>
          </p:cNvSpPr>
          <p:nvPr>
            <p:ph type="body"/>
          </p:nvPr>
        </p:nvSpPr>
        <p:spPr>
          <a:xfrm>
            <a:off x="6073200" y="2936520"/>
            <a:ext cx="274320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PlaceHolder 1"/>
          <p:cNvSpPr>
            <a:spLocks noGrp="1"/>
          </p:cNvSpPr>
          <p:nvPr>
            <p:ph type="title"/>
          </p:nvPr>
        </p:nvSpPr>
        <p:spPr>
          <a:xfrm>
            <a:off x="311760" y="418320"/>
            <a:ext cx="8519760" cy="6253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121" name="PlaceHolder 2"/>
          <p:cNvSpPr>
            <a:spLocks noGrp="1"/>
          </p:cNvSpPr>
          <p:nvPr>
            <p:ph type="subTitle"/>
          </p:nvPr>
        </p:nvSpPr>
        <p:spPr>
          <a:xfrm>
            <a:off x="311760" y="1152360"/>
            <a:ext cx="8519760" cy="34156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PlaceHolder 1"/>
          <p:cNvSpPr>
            <a:spLocks noGrp="1"/>
          </p:cNvSpPr>
          <p:nvPr>
            <p:ph type="title"/>
          </p:nvPr>
        </p:nvSpPr>
        <p:spPr>
          <a:xfrm>
            <a:off x="311760" y="418320"/>
            <a:ext cx="8519760" cy="6253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123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8519760" cy="34156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PlaceHolder 1"/>
          <p:cNvSpPr>
            <a:spLocks noGrp="1"/>
          </p:cNvSpPr>
          <p:nvPr>
            <p:ph type="title"/>
          </p:nvPr>
        </p:nvSpPr>
        <p:spPr>
          <a:xfrm>
            <a:off x="311760" y="418320"/>
            <a:ext cx="8519760" cy="6253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125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4157280" cy="34156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26" name="PlaceHolder 3"/>
          <p:cNvSpPr>
            <a:spLocks noGrp="1"/>
          </p:cNvSpPr>
          <p:nvPr>
            <p:ph type="body"/>
          </p:nvPr>
        </p:nvSpPr>
        <p:spPr>
          <a:xfrm>
            <a:off x="4677120" y="1152360"/>
            <a:ext cx="4157280" cy="34156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PlaceHolder 1"/>
          <p:cNvSpPr>
            <a:spLocks noGrp="1"/>
          </p:cNvSpPr>
          <p:nvPr>
            <p:ph type="title"/>
          </p:nvPr>
        </p:nvSpPr>
        <p:spPr>
          <a:xfrm>
            <a:off x="311760" y="418320"/>
            <a:ext cx="8519760" cy="6253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PlaceHolder 1"/>
          <p:cNvSpPr>
            <a:spLocks noGrp="1"/>
          </p:cNvSpPr>
          <p:nvPr>
            <p:ph type="subTitle"/>
          </p:nvPr>
        </p:nvSpPr>
        <p:spPr>
          <a:xfrm>
            <a:off x="311760" y="444960"/>
            <a:ext cx="8519760" cy="26528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PlaceHolder 1"/>
          <p:cNvSpPr>
            <a:spLocks noGrp="1"/>
          </p:cNvSpPr>
          <p:nvPr>
            <p:ph type="title"/>
          </p:nvPr>
        </p:nvSpPr>
        <p:spPr>
          <a:xfrm>
            <a:off x="311760" y="418320"/>
            <a:ext cx="8519760" cy="6253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130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415728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31" name="PlaceHolder 3"/>
          <p:cNvSpPr>
            <a:spLocks noGrp="1"/>
          </p:cNvSpPr>
          <p:nvPr>
            <p:ph type="body"/>
          </p:nvPr>
        </p:nvSpPr>
        <p:spPr>
          <a:xfrm>
            <a:off x="4677120" y="1152360"/>
            <a:ext cx="4157280" cy="34156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32" name="PlaceHolder 4"/>
          <p:cNvSpPr>
            <a:spLocks noGrp="1"/>
          </p:cNvSpPr>
          <p:nvPr>
            <p:ph type="body"/>
          </p:nvPr>
        </p:nvSpPr>
        <p:spPr>
          <a:xfrm>
            <a:off x="311760" y="2936520"/>
            <a:ext cx="415728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PlaceHolder 1"/>
          <p:cNvSpPr>
            <a:spLocks noGrp="1"/>
          </p:cNvSpPr>
          <p:nvPr>
            <p:ph type="title"/>
          </p:nvPr>
        </p:nvSpPr>
        <p:spPr>
          <a:xfrm>
            <a:off x="311760" y="418320"/>
            <a:ext cx="8519760" cy="6253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134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4157280" cy="34156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35" name="PlaceHolder 3"/>
          <p:cNvSpPr>
            <a:spLocks noGrp="1"/>
          </p:cNvSpPr>
          <p:nvPr>
            <p:ph type="body"/>
          </p:nvPr>
        </p:nvSpPr>
        <p:spPr>
          <a:xfrm>
            <a:off x="4677120" y="1152360"/>
            <a:ext cx="415728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36" name="PlaceHolder 4"/>
          <p:cNvSpPr>
            <a:spLocks noGrp="1"/>
          </p:cNvSpPr>
          <p:nvPr>
            <p:ph type="body"/>
          </p:nvPr>
        </p:nvSpPr>
        <p:spPr>
          <a:xfrm>
            <a:off x="4677120" y="2936520"/>
            <a:ext cx="415728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PlaceHolder 1"/>
          <p:cNvSpPr>
            <a:spLocks noGrp="1"/>
          </p:cNvSpPr>
          <p:nvPr>
            <p:ph type="title"/>
          </p:nvPr>
        </p:nvSpPr>
        <p:spPr>
          <a:xfrm>
            <a:off x="311760" y="418320"/>
            <a:ext cx="8519760" cy="6253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138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415728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39" name="PlaceHolder 3"/>
          <p:cNvSpPr>
            <a:spLocks noGrp="1"/>
          </p:cNvSpPr>
          <p:nvPr>
            <p:ph type="body"/>
          </p:nvPr>
        </p:nvSpPr>
        <p:spPr>
          <a:xfrm>
            <a:off x="4677120" y="1152360"/>
            <a:ext cx="415728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40" name="PlaceHolder 4"/>
          <p:cNvSpPr>
            <a:spLocks noGrp="1"/>
          </p:cNvSpPr>
          <p:nvPr>
            <p:ph type="body"/>
          </p:nvPr>
        </p:nvSpPr>
        <p:spPr>
          <a:xfrm>
            <a:off x="311760" y="2936520"/>
            <a:ext cx="851976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PlaceHolder 1"/>
          <p:cNvSpPr>
            <a:spLocks noGrp="1"/>
          </p:cNvSpPr>
          <p:nvPr>
            <p:ph type="title"/>
          </p:nvPr>
        </p:nvSpPr>
        <p:spPr>
          <a:xfrm>
            <a:off x="311760" y="418320"/>
            <a:ext cx="8519760" cy="6253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142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851976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43" name="PlaceHolder 3"/>
          <p:cNvSpPr>
            <a:spLocks noGrp="1"/>
          </p:cNvSpPr>
          <p:nvPr>
            <p:ph type="body"/>
          </p:nvPr>
        </p:nvSpPr>
        <p:spPr>
          <a:xfrm>
            <a:off x="311760" y="2936520"/>
            <a:ext cx="851976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PlaceHolder 1"/>
          <p:cNvSpPr>
            <a:spLocks noGrp="1"/>
          </p:cNvSpPr>
          <p:nvPr>
            <p:ph type="title"/>
          </p:nvPr>
        </p:nvSpPr>
        <p:spPr>
          <a:xfrm>
            <a:off x="311760" y="418320"/>
            <a:ext cx="8519760" cy="6253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145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415728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46" name="PlaceHolder 3"/>
          <p:cNvSpPr>
            <a:spLocks noGrp="1"/>
          </p:cNvSpPr>
          <p:nvPr>
            <p:ph type="body"/>
          </p:nvPr>
        </p:nvSpPr>
        <p:spPr>
          <a:xfrm>
            <a:off x="4677120" y="1152360"/>
            <a:ext cx="415728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47" name="PlaceHolder 4"/>
          <p:cNvSpPr>
            <a:spLocks noGrp="1"/>
          </p:cNvSpPr>
          <p:nvPr>
            <p:ph type="body"/>
          </p:nvPr>
        </p:nvSpPr>
        <p:spPr>
          <a:xfrm>
            <a:off x="311760" y="2936520"/>
            <a:ext cx="415728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48" name="PlaceHolder 5"/>
          <p:cNvSpPr>
            <a:spLocks noGrp="1"/>
          </p:cNvSpPr>
          <p:nvPr>
            <p:ph type="body"/>
          </p:nvPr>
        </p:nvSpPr>
        <p:spPr>
          <a:xfrm>
            <a:off x="4677120" y="2936520"/>
            <a:ext cx="415728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PlaceHolder 1"/>
          <p:cNvSpPr>
            <a:spLocks noGrp="1"/>
          </p:cNvSpPr>
          <p:nvPr>
            <p:ph type="title"/>
          </p:nvPr>
        </p:nvSpPr>
        <p:spPr>
          <a:xfrm>
            <a:off x="311760" y="418320"/>
            <a:ext cx="8519760" cy="6253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150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274320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51" name="PlaceHolder 3"/>
          <p:cNvSpPr>
            <a:spLocks noGrp="1"/>
          </p:cNvSpPr>
          <p:nvPr>
            <p:ph type="body"/>
          </p:nvPr>
        </p:nvSpPr>
        <p:spPr>
          <a:xfrm>
            <a:off x="3192480" y="1152360"/>
            <a:ext cx="274320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52" name="PlaceHolder 4"/>
          <p:cNvSpPr>
            <a:spLocks noGrp="1"/>
          </p:cNvSpPr>
          <p:nvPr>
            <p:ph type="body"/>
          </p:nvPr>
        </p:nvSpPr>
        <p:spPr>
          <a:xfrm>
            <a:off x="6073200" y="1152360"/>
            <a:ext cx="274320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53" name="PlaceHolder 5"/>
          <p:cNvSpPr>
            <a:spLocks noGrp="1"/>
          </p:cNvSpPr>
          <p:nvPr>
            <p:ph type="body"/>
          </p:nvPr>
        </p:nvSpPr>
        <p:spPr>
          <a:xfrm>
            <a:off x="311760" y="2936520"/>
            <a:ext cx="274320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54" name="PlaceHolder 6"/>
          <p:cNvSpPr>
            <a:spLocks noGrp="1"/>
          </p:cNvSpPr>
          <p:nvPr>
            <p:ph type="body"/>
          </p:nvPr>
        </p:nvSpPr>
        <p:spPr>
          <a:xfrm>
            <a:off x="3192480" y="2936520"/>
            <a:ext cx="274320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55" name="PlaceHolder 7"/>
          <p:cNvSpPr>
            <a:spLocks noGrp="1"/>
          </p:cNvSpPr>
          <p:nvPr>
            <p:ph type="body"/>
          </p:nvPr>
        </p:nvSpPr>
        <p:spPr>
          <a:xfrm>
            <a:off x="6073200" y="2936520"/>
            <a:ext cx="274320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PlaceHolder 1"/>
          <p:cNvSpPr>
            <a:spLocks noGrp="1"/>
          </p:cNvSpPr>
          <p:nvPr>
            <p:ph type="title"/>
          </p:nvPr>
        </p:nvSpPr>
        <p:spPr>
          <a:xfrm>
            <a:off x="311760" y="418320"/>
            <a:ext cx="8519760" cy="6253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160" name="PlaceHolder 2"/>
          <p:cNvSpPr>
            <a:spLocks noGrp="1"/>
          </p:cNvSpPr>
          <p:nvPr>
            <p:ph type="subTitle"/>
          </p:nvPr>
        </p:nvSpPr>
        <p:spPr>
          <a:xfrm>
            <a:off x="311760" y="1152360"/>
            <a:ext cx="8519760" cy="34156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PlaceHolder 1"/>
          <p:cNvSpPr>
            <a:spLocks noGrp="1"/>
          </p:cNvSpPr>
          <p:nvPr>
            <p:ph type="title"/>
          </p:nvPr>
        </p:nvSpPr>
        <p:spPr>
          <a:xfrm>
            <a:off x="311760" y="418320"/>
            <a:ext cx="8519760" cy="6253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162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8519760" cy="34156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PlaceHolder 1"/>
          <p:cNvSpPr>
            <a:spLocks noGrp="1"/>
          </p:cNvSpPr>
          <p:nvPr>
            <p:ph type="title"/>
          </p:nvPr>
        </p:nvSpPr>
        <p:spPr>
          <a:xfrm>
            <a:off x="311760" y="418320"/>
            <a:ext cx="8519760" cy="6253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164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4157280" cy="34156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65" name="PlaceHolder 3"/>
          <p:cNvSpPr>
            <a:spLocks noGrp="1"/>
          </p:cNvSpPr>
          <p:nvPr>
            <p:ph type="body"/>
          </p:nvPr>
        </p:nvSpPr>
        <p:spPr>
          <a:xfrm>
            <a:off x="4677120" y="1152360"/>
            <a:ext cx="4157280" cy="34156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PlaceHolder 1"/>
          <p:cNvSpPr>
            <a:spLocks noGrp="1"/>
          </p:cNvSpPr>
          <p:nvPr>
            <p:ph type="title"/>
          </p:nvPr>
        </p:nvSpPr>
        <p:spPr>
          <a:xfrm>
            <a:off x="311760" y="418320"/>
            <a:ext cx="8519760" cy="6253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PlaceHolder 1"/>
          <p:cNvSpPr>
            <a:spLocks noGrp="1"/>
          </p:cNvSpPr>
          <p:nvPr>
            <p:ph type="subTitle"/>
          </p:nvPr>
        </p:nvSpPr>
        <p:spPr>
          <a:xfrm>
            <a:off x="311760" y="444960"/>
            <a:ext cx="8519760" cy="26528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PlaceHolder 1"/>
          <p:cNvSpPr>
            <a:spLocks noGrp="1"/>
          </p:cNvSpPr>
          <p:nvPr>
            <p:ph type="title"/>
          </p:nvPr>
        </p:nvSpPr>
        <p:spPr>
          <a:xfrm>
            <a:off x="311760" y="418320"/>
            <a:ext cx="8519760" cy="6253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169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415728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70" name="PlaceHolder 3"/>
          <p:cNvSpPr>
            <a:spLocks noGrp="1"/>
          </p:cNvSpPr>
          <p:nvPr>
            <p:ph type="body"/>
          </p:nvPr>
        </p:nvSpPr>
        <p:spPr>
          <a:xfrm>
            <a:off x="4677120" y="1152360"/>
            <a:ext cx="4157280" cy="34156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71" name="PlaceHolder 4"/>
          <p:cNvSpPr>
            <a:spLocks noGrp="1"/>
          </p:cNvSpPr>
          <p:nvPr>
            <p:ph type="body"/>
          </p:nvPr>
        </p:nvSpPr>
        <p:spPr>
          <a:xfrm>
            <a:off x="311760" y="2936520"/>
            <a:ext cx="415728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PlaceHolder 1"/>
          <p:cNvSpPr>
            <a:spLocks noGrp="1"/>
          </p:cNvSpPr>
          <p:nvPr>
            <p:ph type="title"/>
          </p:nvPr>
        </p:nvSpPr>
        <p:spPr>
          <a:xfrm>
            <a:off x="311760" y="418320"/>
            <a:ext cx="8519760" cy="6253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173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4157280" cy="34156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74" name="PlaceHolder 3"/>
          <p:cNvSpPr>
            <a:spLocks noGrp="1"/>
          </p:cNvSpPr>
          <p:nvPr>
            <p:ph type="body"/>
          </p:nvPr>
        </p:nvSpPr>
        <p:spPr>
          <a:xfrm>
            <a:off x="4677120" y="1152360"/>
            <a:ext cx="415728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75" name="PlaceHolder 4"/>
          <p:cNvSpPr>
            <a:spLocks noGrp="1"/>
          </p:cNvSpPr>
          <p:nvPr>
            <p:ph type="body"/>
          </p:nvPr>
        </p:nvSpPr>
        <p:spPr>
          <a:xfrm>
            <a:off x="4677120" y="2936520"/>
            <a:ext cx="415728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PlaceHolder 1"/>
          <p:cNvSpPr>
            <a:spLocks noGrp="1"/>
          </p:cNvSpPr>
          <p:nvPr>
            <p:ph type="title"/>
          </p:nvPr>
        </p:nvSpPr>
        <p:spPr>
          <a:xfrm>
            <a:off x="311760" y="418320"/>
            <a:ext cx="8519760" cy="6253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177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415728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78" name="PlaceHolder 3"/>
          <p:cNvSpPr>
            <a:spLocks noGrp="1"/>
          </p:cNvSpPr>
          <p:nvPr>
            <p:ph type="body"/>
          </p:nvPr>
        </p:nvSpPr>
        <p:spPr>
          <a:xfrm>
            <a:off x="4677120" y="1152360"/>
            <a:ext cx="415728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79" name="PlaceHolder 4"/>
          <p:cNvSpPr>
            <a:spLocks noGrp="1"/>
          </p:cNvSpPr>
          <p:nvPr>
            <p:ph type="body"/>
          </p:nvPr>
        </p:nvSpPr>
        <p:spPr>
          <a:xfrm>
            <a:off x="311760" y="2936520"/>
            <a:ext cx="851976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PlaceHolder 1"/>
          <p:cNvSpPr>
            <a:spLocks noGrp="1"/>
          </p:cNvSpPr>
          <p:nvPr>
            <p:ph type="title"/>
          </p:nvPr>
        </p:nvSpPr>
        <p:spPr>
          <a:xfrm>
            <a:off x="311760" y="418320"/>
            <a:ext cx="8519760" cy="6253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181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851976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82" name="PlaceHolder 3"/>
          <p:cNvSpPr>
            <a:spLocks noGrp="1"/>
          </p:cNvSpPr>
          <p:nvPr>
            <p:ph type="body"/>
          </p:nvPr>
        </p:nvSpPr>
        <p:spPr>
          <a:xfrm>
            <a:off x="311760" y="2936520"/>
            <a:ext cx="851976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PlaceHolder 1"/>
          <p:cNvSpPr>
            <a:spLocks noGrp="1"/>
          </p:cNvSpPr>
          <p:nvPr>
            <p:ph type="title"/>
          </p:nvPr>
        </p:nvSpPr>
        <p:spPr>
          <a:xfrm>
            <a:off x="311760" y="418320"/>
            <a:ext cx="8519760" cy="6253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184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415728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85" name="PlaceHolder 3"/>
          <p:cNvSpPr>
            <a:spLocks noGrp="1"/>
          </p:cNvSpPr>
          <p:nvPr>
            <p:ph type="body"/>
          </p:nvPr>
        </p:nvSpPr>
        <p:spPr>
          <a:xfrm>
            <a:off x="4677120" y="1152360"/>
            <a:ext cx="415728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86" name="PlaceHolder 4"/>
          <p:cNvSpPr>
            <a:spLocks noGrp="1"/>
          </p:cNvSpPr>
          <p:nvPr>
            <p:ph type="body"/>
          </p:nvPr>
        </p:nvSpPr>
        <p:spPr>
          <a:xfrm>
            <a:off x="311760" y="2936520"/>
            <a:ext cx="415728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87" name="PlaceHolder 5"/>
          <p:cNvSpPr>
            <a:spLocks noGrp="1"/>
          </p:cNvSpPr>
          <p:nvPr>
            <p:ph type="body"/>
          </p:nvPr>
        </p:nvSpPr>
        <p:spPr>
          <a:xfrm>
            <a:off x="4677120" y="2936520"/>
            <a:ext cx="415728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PlaceHolder 1"/>
          <p:cNvSpPr>
            <a:spLocks noGrp="1"/>
          </p:cNvSpPr>
          <p:nvPr>
            <p:ph type="title"/>
          </p:nvPr>
        </p:nvSpPr>
        <p:spPr>
          <a:xfrm>
            <a:off x="311760" y="418320"/>
            <a:ext cx="8519760" cy="6253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189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274320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90" name="PlaceHolder 3"/>
          <p:cNvSpPr>
            <a:spLocks noGrp="1"/>
          </p:cNvSpPr>
          <p:nvPr>
            <p:ph type="body"/>
          </p:nvPr>
        </p:nvSpPr>
        <p:spPr>
          <a:xfrm>
            <a:off x="3192480" y="1152360"/>
            <a:ext cx="274320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91" name="PlaceHolder 4"/>
          <p:cNvSpPr>
            <a:spLocks noGrp="1"/>
          </p:cNvSpPr>
          <p:nvPr>
            <p:ph type="body"/>
          </p:nvPr>
        </p:nvSpPr>
        <p:spPr>
          <a:xfrm>
            <a:off x="6073200" y="1152360"/>
            <a:ext cx="274320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92" name="PlaceHolder 5"/>
          <p:cNvSpPr>
            <a:spLocks noGrp="1"/>
          </p:cNvSpPr>
          <p:nvPr>
            <p:ph type="body"/>
          </p:nvPr>
        </p:nvSpPr>
        <p:spPr>
          <a:xfrm>
            <a:off x="311760" y="2936520"/>
            <a:ext cx="274320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93" name="PlaceHolder 6"/>
          <p:cNvSpPr>
            <a:spLocks noGrp="1"/>
          </p:cNvSpPr>
          <p:nvPr>
            <p:ph type="body"/>
          </p:nvPr>
        </p:nvSpPr>
        <p:spPr>
          <a:xfrm>
            <a:off x="3192480" y="2936520"/>
            <a:ext cx="274320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94" name="PlaceHolder 7"/>
          <p:cNvSpPr>
            <a:spLocks noGrp="1"/>
          </p:cNvSpPr>
          <p:nvPr>
            <p:ph type="body"/>
          </p:nvPr>
        </p:nvSpPr>
        <p:spPr>
          <a:xfrm>
            <a:off x="6073200" y="2936520"/>
            <a:ext cx="274320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PlaceHolder 1"/>
          <p:cNvSpPr>
            <a:spLocks noGrp="1"/>
          </p:cNvSpPr>
          <p:nvPr>
            <p:ph type="title"/>
          </p:nvPr>
        </p:nvSpPr>
        <p:spPr>
          <a:xfrm>
            <a:off x="311760" y="418320"/>
            <a:ext cx="8519760" cy="6253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198" name="PlaceHolder 2"/>
          <p:cNvSpPr>
            <a:spLocks noGrp="1"/>
          </p:cNvSpPr>
          <p:nvPr>
            <p:ph type="subTitle"/>
          </p:nvPr>
        </p:nvSpPr>
        <p:spPr>
          <a:xfrm>
            <a:off x="311760" y="1152360"/>
            <a:ext cx="8519760" cy="34156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PlaceHolder 1"/>
          <p:cNvSpPr>
            <a:spLocks noGrp="1"/>
          </p:cNvSpPr>
          <p:nvPr>
            <p:ph type="title"/>
          </p:nvPr>
        </p:nvSpPr>
        <p:spPr>
          <a:xfrm>
            <a:off x="311760" y="418320"/>
            <a:ext cx="8519760" cy="6253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200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8519760" cy="34156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PlaceHolder 1"/>
          <p:cNvSpPr>
            <a:spLocks noGrp="1"/>
          </p:cNvSpPr>
          <p:nvPr>
            <p:ph type="title"/>
          </p:nvPr>
        </p:nvSpPr>
        <p:spPr>
          <a:xfrm>
            <a:off x="311760" y="418320"/>
            <a:ext cx="8519760" cy="6253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202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4157280" cy="34156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03" name="PlaceHolder 3"/>
          <p:cNvSpPr>
            <a:spLocks noGrp="1"/>
          </p:cNvSpPr>
          <p:nvPr>
            <p:ph type="body"/>
          </p:nvPr>
        </p:nvSpPr>
        <p:spPr>
          <a:xfrm>
            <a:off x="4677120" y="1152360"/>
            <a:ext cx="4157280" cy="34156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PlaceHolder 1"/>
          <p:cNvSpPr>
            <a:spLocks noGrp="1"/>
          </p:cNvSpPr>
          <p:nvPr>
            <p:ph type="title"/>
          </p:nvPr>
        </p:nvSpPr>
        <p:spPr>
          <a:xfrm>
            <a:off x="311760" y="418320"/>
            <a:ext cx="8519760" cy="6253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PlaceHolder 1"/>
          <p:cNvSpPr>
            <a:spLocks noGrp="1"/>
          </p:cNvSpPr>
          <p:nvPr>
            <p:ph type="subTitle"/>
          </p:nvPr>
        </p:nvSpPr>
        <p:spPr>
          <a:xfrm>
            <a:off x="311760" y="444960"/>
            <a:ext cx="8519760" cy="26528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PlaceHolder 1"/>
          <p:cNvSpPr>
            <a:spLocks noGrp="1"/>
          </p:cNvSpPr>
          <p:nvPr>
            <p:ph type="title"/>
          </p:nvPr>
        </p:nvSpPr>
        <p:spPr>
          <a:xfrm>
            <a:off x="311760" y="418320"/>
            <a:ext cx="8519760" cy="6253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207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415728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08" name="PlaceHolder 3"/>
          <p:cNvSpPr>
            <a:spLocks noGrp="1"/>
          </p:cNvSpPr>
          <p:nvPr>
            <p:ph type="body"/>
          </p:nvPr>
        </p:nvSpPr>
        <p:spPr>
          <a:xfrm>
            <a:off x="4677120" y="1152360"/>
            <a:ext cx="4157280" cy="34156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09" name="PlaceHolder 4"/>
          <p:cNvSpPr>
            <a:spLocks noGrp="1"/>
          </p:cNvSpPr>
          <p:nvPr>
            <p:ph type="body"/>
          </p:nvPr>
        </p:nvSpPr>
        <p:spPr>
          <a:xfrm>
            <a:off x="311760" y="2936520"/>
            <a:ext cx="415728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PlaceHolder 1"/>
          <p:cNvSpPr>
            <a:spLocks noGrp="1"/>
          </p:cNvSpPr>
          <p:nvPr>
            <p:ph type="title"/>
          </p:nvPr>
        </p:nvSpPr>
        <p:spPr>
          <a:xfrm>
            <a:off x="311760" y="418320"/>
            <a:ext cx="8519760" cy="6253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211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4157280" cy="34156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12" name="PlaceHolder 3"/>
          <p:cNvSpPr>
            <a:spLocks noGrp="1"/>
          </p:cNvSpPr>
          <p:nvPr>
            <p:ph type="body"/>
          </p:nvPr>
        </p:nvSpPr>
        <p:spPr>
          <a:xfrm>
            <a:off x="4677120" y="1152360"/>
            <a:ext cx="415728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13" name="PlaceHolder 4"/>
          <p:cNvSpPr>
            <a:spLocks noGrp="1"/>
          </p:cNvSpPr>
          <p:nvPr>
            <p:ph type="body"/>
          </p:nvPr>
        </p:nvSpPr>
        <p:spPr>
          <a:xfrm>
            <a:off x="4677120" y="2936520"/>
            <a:ext cx="415728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PlaceHolder 1"/>
          <p:cNvSpPr>
            <a:spLocks noGrp="1"/>
          </p:cNvSpPr>
          <p:nvPr>
            <p:ph type="title"/>
          </p:nvPr>
        </p:nvSpPr>
        <p:spPr>
          <a:xfrm>
            <a:off x="311760" y="418320"/>
            <a:ext cx="8519760" cy="6253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215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415728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16" name="PlaceHolder 3"/>
          <p:cNvSpPr>
            <a:spLocks noGrp="1"/>
          </p:cNvSpPr>
          <p:nvPr>
            <p:ph type="body"/>
          </p:nvPr>
        </p:nvSpPr>
        <p:spPr>
          <a:xfrm>
            <a:off x="4677120" y="1152360"/>
            <a:ext cx="415728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17" name="PlaceHolder 4"/>
          <p:cNvSpPr>
            <a:spLocks noGrp="1"/>
          </p:cNvSpPr>
          <p:nvPr>
            <p:ph type="body"/>
          </p:nvPr>
        </p:nvSpPr>
        <p:spPr>
          <a:xfrm>
            <a:off x="311760" y="2936520"/>
            <a:ext cx="851976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PlaceHolder 1"/>
          <p:cNvSpPr>
            <a:spLocks noGrp="1"/>
          </p:cNvSpPr>
          <p:nvPr>
            <p:ph type="title"/>
          </p:nvPr>
        </p:nvSpPr>
        <p:spPr>
          <a:xfrm>
            <a:off x="311760" y="418320"/>
            <a:ext cx="8519760" cy="6253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219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851976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20" name="PlaceHolder 3"/>
          <p:cNvSpPr>
            <a:spLocks noGrp="1"/>
          </p:cNvSpPr>
          <p:nvPr>
            <p:ph type="body"/>
          </p:nvPr>
        </p:nvSpPr>
        <p:spPr>
          <a:xfrm>
            <a:off x="311760" y="2936520"/>
            <a:ext cx="851976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PlaceHolder 1"/>
          <p:cNvSpPr>
            <a:spLocks noGrp="1"/>
          </p:cNvSpPr>
          <p:nvPr>
            <p:ph type="title"/>
          </p:nvPr>
        </p:nvSpPr>
        <p:spPr>
          <a:xfrm>
            <a:off x="311760" y="418320"/>
            <a:ext cx="8519760" cy="6253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222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415728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23" name="PlaceHolder 3"/>
          <p:cNvSpPr>
            <a:spLocks noGrp="1"/>
          </p:cNvSpPr>
          <p:nvPr>
            <p:ph type="body"/>
          </p:nvPr>
        </p:nvSpPr>
        <p:spPr>
          <a:xfrm>
            <a:off x="4677120" y="1152360"/>
            <a:ext cx="415728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24" name="PlaceHolder 4"/>
          <p:cNvSpPr>
            <a:spLocks noGrp="1"/>
          </p:cNvSpPr>
          <p:nvPr>
            <p:ph type="body"/>
          </p:nvPr>
        </p:nvSpPr>
        <p:spPr>
          <a:xfrm>
            <a:off x="311760" y="2936520"/>
            <a:ext cx="415728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25" name="PlaceHolder 5"/>
          <p:cNvSpPr>
            <a:spLocks noGrp="1"/>
          </p:cNvSpPr>
          <p:nvPr>
            <p:ph type="body"/>
          </p:nvPr>
        </p:nvSpPr>
        <p:spPr>
          <a:xfrm>
            <a:off x="4677120" y="2936520"/>
            <a:ext cx="415728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PlaceHolder 1"/>
          <p:cNvSpPr>
            <a:spLocks noGrp="1"/>
          </p:cNvSpPr>
          <p:nvPr>
            <p:ph type="title"/>
          </p:nvPr>
        </p:nvSpPr>
        <p:spPr>
          <a:xfrm>
            <a:off x="311760" y="418320"/>
            <a:ext cx="8519760" cy="6253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227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274320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28" name="PlaceHolder 3"/>
          <p:cNvSpPr>
            <a:spLocks noGrp="1"/>
          </p:cNvSpPr>
          <p:nvPr>
            <p:ph type="body"/>
          </p:nvPr>
        </p:nvSpPr>
        <p:spPr>
          <a:xfrm>
            <a:off x="3192480" y="1152360"/>
            <a:ext cx="274320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29" name="PlaceHolder 4"/>
          <p:cNvSpPr>
            <a:spLocks noGrp="1"/>
          </p:cNvSpPr>
          <p:nvPr>
            <p:ph type="body"/>
          </p:nvPr>
        </p:nvSpPr>
        <p:spPr>
          <a:xfrm>
            <a:off x="6073200" y="1152360"/>
            <a:ext cx="274320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30" name="PlaceHolder 5"/>
          <p:cNvSpPr>
            <a:spLocks noGrp="1"/>
          </p:cNvSpPr>
          <p:nvPr>
            <p:ph type="body"/>
          </p:nvPr>
        </p:nvSpPr>
        <p:spPr>
          <a:xfrm>
            <a:off x="311760" y="2936520"/>
            <a:ext cx="274320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31" name="PlaceHolder 6"/>
          <p:cNvSpPr>
            <a:spLocks noGrp="1"/>
          </p:cNvSpPr>
          <p:nvPr>
            <p:ph type="body"/>
          </p:nvPr>
        </p:nvSpPr>
        <p:spPr>
          <a:xfrm>
            <a:off x="3192480" y="2936520"/>
            <a:ext cx="274320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32" name="PlaceHolder 7"/>
          <p:cNvSpPr>
            <a:spLocks noGrp="1"/>
          </p:cNvSpPr>
          <p:nvPr>
            <p:ph type="body"/>
          </p:nvPr>
        </p:nvSpPr>
        <p:spPr>
          <a:xfrm>
            <a:off x="6073200" y="2936520"/>
            <a:ext cx="274320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PlaceHolder 1"/>
          <p:cNvSpPr>
            <a:spLocks noGrp="1"/>
          </p:cNvSpPr>
          <p:nvPr>
            <p:ph type="title"/>
          </p:nvPr>
        </p:nvSpPr>
        <p:spPr>
          <a:xfrm>
            <a:off x="311760" y="418320"/>
            <a:ext cx="8519760" cy="6253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237" name="PlaceHolder 2"/>
          <p:cNvSpPr>
            <a:spLocks noGrp="1"/>
          </p:cNvSpPr>
          <p:nvPr>
            <p:ph type="subTitle"/>
          </p:nvPr>
        </p:nvSpPr>
        <p:spPr>
          <a:xfrm>
            <a:off x="311760" y="1152360"/>
            <a:ext cx="8519760" cy="34156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PlaceHolder 1"/>
          <p:cNvSpPr>
            <a:spLocks noGrp="1"/>
          </p:cNvSpPr>
          <p:nvPr>
            <p:ph type="title"/>
          </p:nvPr>
        </p:nvSpPr>
        <p:spPr>
          <a:xfrm>
            <a:off x="311760" y="418320"/>
            <a:ext cx="8519760" cy="6253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239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8519760" cy="34156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PlaceHolder 1"/>
          <p:cNvSpPr>
            <a:spLocks noGrp="1"/>
          </p:cNvSpPr>
          <p:nvPr>
            <p:ph type="title"/>
          </p:nvPr>
        </p:nvSpPr>
        <p:spPr>
          <a:xfrm>
            <a:off x="311760" y="418320"/>
            <a:ext cx="8519760" cy="6253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241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4157280" cy="34156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42" name="PlaceHolder 3"/>
          <p:cNvSpPr>
            <a:spLocks noGrp="1"/>
          </p:cNvSpPr>
          <p:nvPr>
            <p:ph type="body"/>
          </p:nvPr>
        </p:nvSpPr>
        <p:spPr>
          <a:xfrm>
            <a:off x="4677120" y="1152360"/>
            <a:ext cx="4157280" cy="34156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PlaceHolder 1"/>
          <p:cNvSpPr>
            <a:spLocks noGrp="1"/>
          </p:cNvSpPr>
          <p:nvPr>
            <p:ph type="title"/>
          </p:nvPr>
        </p:nvSpPr>
        <p:spPr>
          <a:xfrm>
            <a:off x="311760" y="418320"/>
            <a:ext cx="8519760" cy="6253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PlaceHolder 1"/>
          <p:cNvSpPr>
            <a:spLocks noGrp="1"/>
          </p:cNvSpPr>
          <p:nvPr>
            <p:ph type="subTitle"/>
          </p:nvPr>
        </p:nvSpPr>
        <p:spPr>
          <a:xfrm>
            <a:off x="311760" y="444960"/>
            <a:ext cx="8519760" cy="26528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PlaceHolder 1"/>
          <p:cNvSpPr>
            <a:spLocks noGrp="1"/>
          </p:cNvSpPr>
          <p:nvPr>
            <p:ph type="title"/>
          </p:nvPr>
        </p:nvSpPr>
        <p:spPr>
          <a:xfrm>
            <a:off x="311760" y="418320"/>
            <a:ext cx="8519760" cy="6253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246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415728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47" name="PlaceHolder 3"/>
          <p:cNvSpPr>
            <a:spLocks noGrp="1"/>
          </p:cNvSpPr>
          <p:nvPr>
            <p:ph type="body"/>
          </p:nvPr>
        </p:nvSpPr>
        <p:spPr>
          <a:xfrm>
            <a:off x="4677120" y="1152360"/>
            <a:ext cx="4157280" cy="34156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48" name="PlaceHolder 4"/>
          <p:cNvSpPr>
            <a:spLocks noGrp="1"/>
          </p:cNvSpPr>
          <p:nvPr>
            <p:ph type="body"/>
          </p:nvPr>
        </p:nvSpPr>
        <p:spPr>
          <a:xfrm>
            <a:off x="311760" y="2936520"/>
            <a:ext cx="415728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PlaceHolder 1"/>
          <p:cNvSpPr>
            <a:spLocks noGrp="1"/>
          </p:cNvSpPr>
          <p:nvPr>
            <p:ph type="title"/>
          </p:nvPr>
        </p:nvSpPr>
        <p:spPr>
          <a:xfrm>
            <a:off x="311760" y="418320"/>
            <a:ext cx="8519760" cy="6253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250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4157280" cy="34156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51" name="PlaceHolder 3"/>
          <p:cNvSpPr>
            <a:spLocks noGrp="1"/>
          </p:cNvSpPr>
          <p:nvPr>
            <p:ph type="body"/>
          </p:nvPr>
        </p:nvSpPr>
        <p:spPr>
          <a:xfrm>
            <a:off x="4677120" y="1152360"/>
            <a:ext cx="415728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52" name="PlaceHolder 4"/>
          <p:cNvSpPr>
            <a:spLocks noGrp="1"/>
          </p:cNvSpPr>
          <p:nvPr>
            <p:ph type="body"/>
          </p:nvPr>
        </p:nvSpPr>
        <p:spPr>
          <a:xfrm>
            <a:off x="4677120" y="2936520"/>
            <a:ext cx="415728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PlaceHolder 1"/>
          <p:cNvSpPr>
            <a:spLocks noGrp="1"/>
          </p:cNvSpPr>
          <p:nvPr>
            <p:ph type="title"/>
          </p:nvPr>
        </p:nvSpPr>
        <p:spPr>
          <a:xfrm>
            <a:off x="311760" y="418320"/>
            <a:ext cx="8519760" cy="6253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254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415728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55" name="PlaceHolder 3"/>
          <p:cNvSpPr>
            <a:spLocks noGrp="1"/>
          </p:cNvSpPr>
          <p:nvPr>
            <p:ph type="body"/>
          </p:nvPr>
        </p:nvSpPr>
        <p:spPr>
          <a:xfrm>
            <a:off x="4677120" y="1152360"/>
            <a:ext cx="415728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56" name="PlaceHolder 4"/>
          <p:cNvSpPr>
            <a:spLocks noGrp="1"/>
          </p:cNvSpPr>
          <p:nvPr>
            <p:ph type="body"/>
          </p:nvPr>
        </p:nvSpPr>
        <p:spPr>
          <a:xfrm>
            <a:off x="311760" y="2936520"/>
            <a:ext cx="851976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PlaceHolder 1"/>
          <p:cNvSpPr>
            <a:spLocks noGrp="1"/>
          </p:cNvSpPr>
          <p:nvPr>
            <p:ph type="title"/>
          </p:nvPr>
        </p:nvSpPr>
        <p:spPr>
          <a:xfrm>
            <a:off x="311760" y="418320"/>
            <a:ext cx="8519760" cy="6253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258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851976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59" name="PlaceHolder 3"/>
          <p:cNvSpPr>
            <a:spLocks noGrp="1"/>
          </p:cNvSpPr>
          <p:nvPr>
            <p:ph type="body"/>
          </p:nvPr>
        </p:nvSpPr>
        <p:spPr>
          <a:xfrm>
            <a:off x="311760" y="2936520"/>
            <a:ext cx="851976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PlaceHolder 1"/>
          <p:cNvSpPr>
            <a:spLocks noGrp="1"/>
          </p:cNvSpPr>
          <p:nvPr>
            <p:ph type="title"/>
          </p:nvPr>
        </p:nvSpPr>
        <p:spPr>
          <a:xfrm>
            <a:off x="311760" y="418320"/>
            <a:ext cx="8519760" cy="6253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261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415728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62" name="PlaceHolder 3"/>
          <p:cNvSpPr>
            <a:spLocks noGrp="1"/>
          </p:cNvSpPr>
          <p:nvPr>
            <p:ph type="body"/>
          </p:nvPr>
        </p:nvSpPr>
        <p:spPr>
          <a:xfrm>
            <a:off x="4677120" y="1152360"/>
            <a:ext cx="415728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63" name="PlaceHolder 4"/>
          <p:cNvSpPr>
            <a:spLocks noGrp="1"/>
          </p:cNvSpPr>
          <p:nvPr>
            <p:ph type="body"/>
          </p:nvPr>
        </p:nvSpPr>
        <p:spPr>
          <a:xfrm>
            <a:off x="311760" y="2936520"/>
            <a:ext cx="415728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64" name="PlaceHolder 5"/>
          <p:cNvSpPr>
            <a:spLocks noGrp="1"/>
          </p:cNvSpPr>
          <p:nvPr>
            <p:ph type="body"/>
          </p:nvPr>
        </p:nvSpPr>
        <p:spPr>
          <a:xfrm>
            <a:off x="4677120" y="2936520"/>
            <a:ext cx="415728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PlaceHolder 1"/>
          <p:cNvSpPr>
            <a:spLocks noGrp="1"/>
          </p:cNvSpPr>
          <p:nvPr>
            <p:ph type="title"/>
          </p:nvPr>
        </p:nvSpPr>
        <p:spPr>
          <a:xfrm>
            <a:off x="311760" y="418320"/>
            <a:ext cx="8519760" cy="6253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266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274320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67" name="PlaceHolder 3"/>
          <p:cNvSpPr>
            <a:spLocks noGrp="1"/>
          </p:cNvSpPr>
          <p:nvPr>
            <p:ph type="body"/>
          </p:nvPr>
        </p:nvSpPr>
        <p:spPr>
          <a:xfrm>
            <a:off x="3192480" y="1152360"/>
            <a:ext cx="274320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68" name="PlaceHolder 4"/>
          <p:cNvSpPr>
            <a:spLocks noGrp="1"/>
          </p:cNvSpPr>
          <p:nvPr>
            <p:ph type="body"/>
          </p:nvPr>
        </p:nvSpPr>
        <p:spPr>
          <a:xfrm>
            <a:off x="6073200" y="1152360"/>
            <a:ext cx="274320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69" name="PlaceHolder 5"/>
          <p:cNvSpPr>
            <a:spLocks noGrp="1"/>
          </p:cNvSpPr>
          <p:nvPr>
            <p:ph type="body"/>
          </p:nvPr>
        </p:nvSpPr>
        <p:spPr>
          <a:xfrm>
            <a:off x="311760" y="2936520"/>
            <a:ext cx="274320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70" name="PlaceHolder 6"/>
          <p:cNvSpPr>
            <a:spLocks noGrp="1"/>
          </p:cNvSpPr>
          <p:nvPr>
            <p:ph type="body"/>
          </p:nvPr>
        </p:nvSpPr>
        <p:spPr>
          <a:xfrm>
            <a:off x="3192480" y="2936520"/>
            <a:ext cx="274320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71" name="PlaceHolder 7"/>
          <p:cNvSpPr>
            <a:spLocks noGrp="1"/>
          </p:cNvSpPr>
          <p:nvPr>
            <p:ph type="body"/>
          </p:nvPr>
        </p:nvSpPr>
        <p:spPr>
          <a:xfrm>
            <a:off x="6073200" y="2936520"/>
            <a:ext cx="274320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slideLayout" Target="../slideLayouts/slideLayout48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5.xml"/><Relationship Id="rId12" Type="http://schemas.openxmlformats.org/officeDocument/2006/relationships/slideLayout" Target="../slideLayouts/slideLayout60.xml"/><Relationship Id="rId2" Type="http://schemas.openxmlformats.org/officeDocument/2006/relationships/slideLayout" Target="../slideLayouts/slideLayout50.xml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11" Type="http://schemas.openxmlformats.org/officeDocument/2006/relationships/slideLayout" Target="../slideLayouts/slideLayout59.xml"/><Relationship Id="rId5" Type="http://schemas.openxmlformats.org/officeDocument/2006/relationships/slideLayout" Target="../slideLayouts/slideLayout53.xml"/><Relationship Id="rId10" Type="http://schemas.openxmlformats.org/officeDocument/2006/relationships/slideLayout" Target="../slideLayouts/slideLayout58.xml"/><Relationship Id="rId4" Type="http://schemas.openxmlformats.org/officeDocument/2006/relationships/slideLayout" Target="../slideLayouts/slideLayout52.xml"/><Relationship Id="rId9" Type="http://schemas.openxmlformats.org/officeDocument/2006/relationships/slideLayout" Target="../slideLayouts/slideLayout57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8.xml"/><Relationship Id="rId13" Type="http://schemas.openxmlformats.org/officeDocument/2006/relationships/theme" Target="../theme/theme6.xml"/><Relationship Id="rId3" Type="http://schemas.openxmlformats.org/officeDocument/2006/relationships/slideLayout" Target="../slideLayouts/slideLayout63.xml"/><Relationship Id="rId7" Type="http://schemas.openxmlformats.org/officeDocument/2006/relationships/slideLayout" Target="../slideLayouts/slideLayout67.xml"/><Relationship Id="rId12" Type="http://schemas.openxmlformats.org/officeDocument/2006/relationships/slideLayout" Target="../slideLayouts/slideLayout72.xml"/><Relationship Id="rId2" Type="http://schemas.openxmlformats.org/officeDocument/2006/relationships/slideLayout" Target="../slideLayouts/slideLayout62.xml"/><Relationship Id="rId1" Type="http://schemas.openxmlformats.org/officeDocument/2006/relationships/slideLayout" Target="../slideLayouts/slideLayout61.xml"/><Relationship Id="rId6" Type="http://schemas.openxmlformats.org/officeDocument/2006/relationships/slideLayout" Target="../slideLayouts/slideLayout66.xml"/><Relationship Id="rId11" Type="http://schemas.openxmlformats.org/officeDocument/2006/relationships/slideLayout" Target="../slideLayouts/slideLayout71.xml"/><Relationship Id="rId5" Type="http://schemas.openxmlformats.org/officeDocument/2006/relationships/slideLayout" Target="../slideLayouts/slideLayout65.xml"/><Relationship Id="rId10" Type="http://schemas.openxmlformats.org/officeDocument/2006/relationships/slideLayout" Target="../slideLayouts/slideLayout70.xml"/><Relationship Id="rId4" Type="http://schemas.openxmlformats.org/officeDocument/2006/relationships/slideLayout" Target="../slideLayouts/slideLayout64.xml"/><Relationship Id="rId9" Type="http://schemas.openxmlformats.org/officeDocument/2006/relationships/slideLayout" Target="../slideLayouts/slideLayout69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0.xml"/><Relationship Id="rId13" Type="http://schemas.openxmlformats.org/officeDocument/2006/relationships/theme" Target="../theme/theme7.xml"/><Relationship Id="rId3" Type="http://schemas.openxmlformats.org/officeDocument/2006/relationships/slideLayout" Target="../slideLayouts/slideLayout75.xml"/><Relationship Id="rId7" Type="http://schemas.openxmlformats.org/officeDocument/2006/relationships/slideLayout" Target="../slideLayouts/slideLayout79.xml"/><Relationship Id="rId12" Type="http://schemas.openxmlformats.org/officeDocument/2006/relationships/slideLayout" Target="../slideLayouts/slideLayout84.xml"/><Relationship Id="rId2" Type="http://schemas.openxmlformats.org/officeDocument/2006/relationships/slideLayout" Target="../slideLayouts/slideLayout74.xml"/><Relationship Id="rId1" Type="http://schemas.openxmlformats.org/officeDocument/2006/relationships/slideLayout" Target="../slideLayouts/slideLayout73.xml"/><Relationship Id="rId6" Type="http://schemas.openxmlformats.org/officeDocument/2006/relationships/slideLayout" Target="../slideLayouts/slideLayout78.xml"/><Relationship Id="rId11" Type="http://schemas.openxmlformats.org/officeDocument/2006/relationships/slideLayout" Target="../slideLayouts/slideLayout83.xml"/><Relationship Id="rId5" Type="http://schemas.openxmlformats.org/officeDocument/2006/relationships/slideLayout" Target="../slideLayouts/slideLayout77.xml"/><Relationship Id="rId10" Type="http://schemas.openxmlformats.org/officeDocument/2006/relationships/slideLayout" Target="../slideLayouts/slideLayout82.xml"/><Relationship Id="rId4" Type="http://schemas.openxmlformats.org/officeDocument/2006/relationships/slideLayout" Target="../slideLayouts/slideLayout76.xml"/><Relationship Id="rId9" Type="http://schemas.openxmlformats.org/officeDocument/2006/relationships/slideLayout" Target="../slideLayouts/slideLayout8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0272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stomShape 1"/>
          <p:cNvSpPr/>
          <p:nvPr/>
        </p:nvSpPr>
        <p:spPr>
          <a:xfrm>
            <a:off x="0" y="2998080"/>
            <a:ext cx="9143280" cy="36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9080">
            <a:solidFill>
              <a:srgbClr val="63D297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" name="PlaceHolder 2"/>
          <p:cNvSpPr>
            <a:spLocks noGrp="1"/>
          </p:cNvSpPr>
          <p:nvPr>
            <p:ph type="title"/>
          </p:nvPr>
        </p:nvSpPr>
        <p:spPr>
          <a:xfrm>
            <a:off x="311760" y="444960"/>
            <a:ext cx="8519760" cy="5720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r>
              <a:rPr lang="en-US" sz="4400" b="0" strike="noStrike" spc="-1">
                <a:latin typeface="Arial"/>
              </a:rPr>
              <a:t>Click to edit the title text format</a:t>
            </a:r>
          </a:p>
        </p:txBody>
      </p:sp>
      <p:sp>
        <p:nvSpPr>
          <p:cNvPr id="2" name="PlaceHolder 3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US" sz="3200" b="0" strike="noStrike" spc="-1"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en-US" sz="2800" b="0" strike="noStrike" spc="-1"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US" sz="2400" b="0" strike="noStrike" spc="-1"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en-US" sz="2000" b="0" strike="noStrike" spc="-1"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CustomShape 1"/>
          <p:cNvSpPr/>
          <p:nvPr/>
        </p:nvSpPr>
        <p:spPr>
          <a:xfrm>
            <a:off x="0" y="5045760"/>
            <a:ext cx="9143280" cy="97200"/>
          </a:xfrm>
          <a:prstGeom prst="rect">
            <a:avLst/>
          </a:prstGeom>
          <a:solidFill>
            <a:srgbClr val="63D297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0" name="PlaceHolder 2"/>
          <p:cNvSpPr>
            <a:spLocks noGrp="1"/>
          </p:cNvSpPr>
          <p:nvPr>
            <p:ph type="title"/>
          </p:nvPr>
        </p:nvSpPr>
        <p:spPr>
          <a:xfrm>
            <a:off x="311760" y="444960"/>
            <a:ext cx="8519760" cy="5720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r>
              <a:rPr lang="en-US" sz="4400" b="0" strike="noStrike" spc="-1">
                <a:latin typeface="Arial"/>
              </a:rPr>
              <a:t>Click to edit the title text format</a:t>
            </a:r>
          </a:p>
        </p:txBody>
      </p:sp>
      <p:sp>
        <p:nvSpPr>
          <p:cNvPr id="41" name="PlaceHolder 3"/>
          <p:cNvSpPr>
            <a:spLocks noGrp="1"/>
          </p:cNvSpPr>
          <p:nvPr>
            <p:ph type="body"/>
          </p:nvPr>
        </p:nvSpPr>
        <p:spPr>
          <a:xfrm>
            <a:off x="311760" y="1152360"/>
            <a:ext cx="8519760" cy="34156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strike="noStrike" spc="-1"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strike="noStrike" spc="-1"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strike="noStrike" spc="-1"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strike="noStrike" spc="-1"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0272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CustomShape 1"/>
          <p:cNvSpPr/>
          <p:nvPr/>
        </p:nvSpPr>
        <p:spPr>
          <a:xfrm>
            <a:off x="0" y="2998080"/>
            <a:ext cx="9143280" cy="36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9080">
            <a:solidFill>
              <a:srgbClr val="63D297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79" name="PlaceHolder 2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r>
              <a:rPr lang="en-US" sz="4400" b="0" strike="noStrike" spc="-1">
                <a:latin typeface="Arial"/>
              </a:rPr>
              <a:t>Click to edit the title text format</a:t>
            </a:r>
          </a:p>
        </p:txBody>
      </p:sp>
      <p:sp>
        <p:nvSpPr>
          <p:cNvPr id="80" name="PlaceHolder 3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US" sz="3200" b="0" strike="noStrike" spc="-1"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en-US" sz="2800" b="0" strike="noStrike" spc="-1"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US" sz="2400" b="0" strike="noStrike" spc="-1"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en-US" sz="2000" b="0" strike="noStrike" spc="-1"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CustomShape 1"/>
          <p:cNvSpPr/>
          <p:nvPr/>
        </p:nvSpPr>
        <p:spPr>
          <a:xfrm>
            <a:off x="0" y="5045760"/>
            <a:ext cx="9143280" cy="97200"/>
          </a:xfrm>
          <a:prstGeom prst="rect">
            <a:avLst/>
          </a:prstGeom>
          <a:solidFill>
            <a:srgbClr val="63D297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18" name="PlaceHolder 2"/>
          <p:cNvSpPr>
            <a:spLocks noGrp="1"/>
          </p:cNvSpPr>
          <p:nvPr>
            <p:ph type="title"/>
          </p:nvPr>
        </p:nvSpPr>
        <p:spPr>
          <a:xfrm>
            <a:off x="311760" y="444960"/>
            <a:ext cx="8519760" cy="5720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r>
              <a:rPr lang="en-US" sz="4400" b="0" strike="noStrike" spc="-1">
                <a:latin typeface="Arial"/>
              </a:rPr>
              <a:t>Click to edit the title text format</a:t>
            </a:r>
          </a:p>
        </p:txBody>
      </p:sp>
      <p:sp>
        <p:nvSpPr>
          <p:cNvPr id="119" name="PlaceHolder 3"/>
          <p:cNvSpPr>
            <a:spLocks noGrp="1"/>
          </p:cNvSpPr>
          <p:nvPr>
            <p:ph type="body"/>
          </p:nvPr>
        </p:nvSpPr>
        <p:spPr>
          <a:xfrm>
            <a:off x="311760" y="1152360"/>
            <a:ext cx="8519760" cy="34156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strike="noStrike" spc="-1"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strike="noStrike" spc="-1"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strike="noStrike" spc="-1"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strike="noStrike" spc="-1"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PlaceHolder 1"/>
          <p:cNvSpPr>
            <a:spLocks noGrp="1"/>
          </p:cNvSpPr>
          <p:nvPr>
            <p:ph type="title"/>
          </p:nvPr>
        </p:nvSpPr>
        <p:spPr>
          <a:xfrm>
            <a:off x="311760" y="444960"/>
            <a:ext cx="8519760" cy="5720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r>
              <a:rPr lang="en-US" sz="4400" b="0" strike="noStrike" spc="-1">
                <a:latin typeface="Arial"/>
              </a:rPr>
              <a:t>Click to edit the title text format</a:t>
            </a:r>
          </a:p>
        </p:txBody>
      </p:sp>
      <p:sp>
        <p:nvSpPr>
          <p:cNvPr id="157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4157280" cy="3415680"/>
          </a:xfrm>
          <a:prstGeom prst="rect">
            <a:avLst/>
          </a:prstGeom>
        </p:spPr>
        <p:txBody>
          <a:bodyPr lIns="0" tIns="0" rIns="0" bIns="0">
            <a:normAutofit fontScale="60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strike="noStrike" spc="-1"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strike="noStrike" spc="-1"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strike="noStrike" spc="-1"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strike="noStrike" spc="-1"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Seventh Outline Level</a:t>
            </a:r>
          </a:p>
        </p:txBody>
      </p:sp>
      <p:sp>
        <p:nvSpPr>
          <p:cNvPr id="158" name="PlaceHolder 3"/>
          <p:cNvSpPr>
            <a:spLocks noGrp="1"/>
          </p:cNvSpPr>
          <p:nvPr>
            <p:ph type="body"/>
          </p:nvPr>
        </p:nvSpPr>
        <p:spPr>
          <a:xfrm>
            <a:off x="4677840" y="1152360"/>
            <a:ext cx="4157280" cy="3415680"/>
          </a:xfrm>
          <a:prstGeom prst="rect">
            <a:avLst/>
          </a:prstGeom>
        </p:spPr>
        <p:txBody>
          <a:bodyPr lIns="0" tIns="0" rIns="0" bIns="0">
            <a:normAutofit fontScale="60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strike="noStrike" spc="-1"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strike="noStrike" spc="-1"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strike="noStrike" spc="-1"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strike="noStrike" spc="-1"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PlaceHolder 1"/>
          <p:cNvSpPr>
            <a:spLocks noGrp="1"/>
          </p:cNvSpPr>
          <p:nvPr>
            <p:ph type="title"/>
          </p:nvPr>
        </p:nvSpPr>
        <p:spPr>
          <a:xfrm>
            <a:off x="311760" y="444960"/>
            <a:ext cx="8519760" cy="5720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r>
              <a:rPr lang="en-US" sz="4400" b="0" strike="noStrike" spc="-1">
                <a:latin typeface="Arial"/>
              </a:rPr>
              <a:t>Click to edit the title text format</a:t>
            </a:r>
          </a:p>
        </p:txBody>
      </p:sp>
      <p:sp>
        <p:nvSpPr>
          <p:cNvPr id="19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strike="noStrike" spc="-1"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strike="noStrike" spc="-1"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strike="noStrike" spc="-1"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strike="noStrike" spc="-1"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CustomShape 1"/>
          <p:cNvSpPr/>
          <p:nvPr/>
        </p:nvSpPr>
        <p:spPr>
          <a:xfrm>
            <a:off x="0" y="5045760"/>
            <a:ext cx="9143280" cy="97200"/>
          </a:xfrm>
          <a:prstGeom prst="rect">
            <a:avLst/>
          </a:prstGeom>
          <a:solidFill>
            <a:srgbClr val="63D297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34" name="PlaceHolder 2"/>
          <p:cNvSpPr>
            <a:spLocks noGrp="1"/>
          </p:cNvSpPr>
          <p:nvPr>
            <p:ph type="title"/>
          </p:nvPr>
        </p:nvSpPr>
        <p:spPr>
          <a:xfrm>
            <a:off x="311760" y="444960"/>
            <a:ext cx="8519760" cy="5720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r>
              <a:rPr lang="en-US" sz="4400" b="0" strike="noStrike" spc="-1">
                <a:latin typeface="Arial"/>
              </a:rPr>
              <a:t>Click to edit the title text format</a:t>
            </a:r>
          </a:p>
        </p:txBody>
      </p:sp>
      <p:sp>
        <p:nvSpPr>
          <p:cNvPr id="235" name="PlaceHolder 3"/>
          <p:cNvSpPr>
            <a:spLocks noGrp="1"/>
          </p:cNvSpPr>
          <p:nvPr>
            <p:ph type="body"/>
          </p:nvPr>
        </p:nvSpPr>
        <p:spPr>
          <a:xfrm>
            <a:off x="311760" y="1152360"/>
            <a:ext cx="8519760" cy="34156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strike="noStrike" spc="-1"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strike="noStrike" spc="-1"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strike="noStrike" spc="-1"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strike="noStrike" spc="-1"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  <p:sldLayoutId id="2147483738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7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4" Type="http://schemas.openxmlformats.org/officeDocument/2006/relationships/comments" Target="../comments/commen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2.xml"/><Relationship Id="rId6" Type="http://schemas.openxmlformats.org/officeDocument/2006/relationships/image" Target="../media/image12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8" name="Google Shape;63;p3"/>
          <p:cNvPicPr/>
          <p:nvPr/>
        </p:nvPicPr>
        <p:blipFill>
          <a:blip r:embed="rId2"/>
          <a:stretch/>
        </p:blipFill>
        <p:spPr>
          <a:xfrm>
            <a:off x="7009560" y="342720"/>
            <a:ext cx="1553400" cy="2238120"/>
          </a:xfrm>
          <a:prstGeom prst="rect">
            <a:avLst/>
          </a:prstGeom>
          <a:ln>
            <a:noFill/>
          </a:ln>
        </p:spPr>
      </p:pic>
      <p:sp>
        <p:nvSpPr>
          <p:cNvPr id="279" name="CustomShape 1"/>
          <p:cNvSpPr/>
          <p:nvPr/>
        </p:nvSpPr>
        <p:spPr>
          <a:xfrm>
            <a:off x="510480" y="1257480"/>
            <a:ext cx="8122320" cy="1587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 anchor="b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da-DK" sz="4800" b="0" strike="noStrike" spc="-1">
                <a:solidFill>
                  <a:srgbClr val="FFFFFF"/>
                </a:solidFill>
                <a:latin typeface="Proxima Nova"/>
                <a:ea typeface="Proxima Nova"/>
              </a:rPr>
              <a:t>Parallel Python</a:t>
            </a:r>
            <a:endParaRPr lang="en-US" sz="4800" b="0" strike="noStrike" spc="-1">
              <a:latin typeface="Arial"/>
            </a:endParaRPr>
          </a:p>
        </p:txBody>
      </p:sp>
      <p:sp>
        <p:nvSpPr>
          <p:cNvPr id="280" name="CustomShape 2"/>
          <p:cNvSpPr/>
          <p:nvPr/>
        </p:nvSpPr>
        <p:spPr>
          <a:xfrm>
            <a:off x="510480" y="3182400"/>
            <a:ext cx="8484840" cy="629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da-DK" sz="2400" b="1" strike="noStrike" spc="-1" dirty="0" err="1">
                <a:solidFill>
                  <a:srgbClr val="FFFFFF"/>
                </a:solidFill>
                <a:latin typeface="Proxima Nova"/>
                <a:ea typeface="Proxima Nova"/>
              </a:rPr>
              <a:t>Aitor</a:t>
            </a:r>
            <a:r>
              <a:rPr lang="da-DK" sz="2400" b="1" strike="noStrike" spc="-1" dirty="0">
                <a:solidFill>
                  <a:srgbClr val="FFFFFF"/>
                </a:solidFill>
                <a:latin typeface="Proxima Nova"/>
                <a:ea typeface="Proxima Nova"/>
              </a:rPr>
              <a:t> Morales-</a:t>
            </a:r>
            <a:r>
              <a:rPr lang="da-DK" sz="2400" b="1" strike="noStrike" spc="-1" dirty="0" err="1">
                <a:solidFill>
                  <a:srgbClr val="FFFFFF"/>
                </a:solidFill>
                <a:latin typeface="Proxima Nova"/>
                <a:ea typeface="Proxima Nova"/>
              </a:rPr>
              <a:t>Gregorio</a:t>
            </a:r>
            <a:endParaRPr lang="da-DK" sz="2400" b="1" strike="noStrike" spc="-1" dirty="0">
              <a:solidFill>
                <a:srgbClr val="FFFFFF"/>
              </a:solidFill>
              <a:latin typeface="Proxima Nova"/>
              <a:ea typeface="Proxima Nova"/>
            </a:endParaRPr>
          </a:p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da-DK" sz="2400" b="1" spc="-1" dirty="0">
                <a:solidFill>
                  <a:srgbClr val="FFFFFF"/>
                </a:solidFill>
                <a:latin typeface="Proxima Nova"/>
              </a:rPr>
              <a:t>Jenni Rinker</a:t>
            </a:r>
            <a:br>
              <a:rPr dirty="0"/>
            </a:br>
            <a:r>
              <a:rPr lang="da-DK" sz="2400" b="1" strike="noStrike" spc="-1" dirty="0">
                <a:solidFill>
                  <a:srgbClr val="FFFFFF"/>
                </a:solidFill>
                <a:latin typeface="Proxima Nova"/>
                <a:ea typeface="Proxima Nova"/>
              </a:rPr>
              <a:t>Zbigniew </a:t>
            </a:r>
            <a:r>
              <a:rPr lang="da-DK" sz="2400" b="1" strike="noStrike" spc="-1" dirty="0" err="1">
                <a:solidFill>
                  <a:srgbClr val="FFFFFF"/>
                </a:solidFill>
                <a:latin typeface="Proxima Nova"/>
                <a:ea typeface="Proxima Nova"/>
              </a:rPr>
              <a:t>Jędrzejewski-Szmek</a:t>
            </a:r>
            <a:endParaRPr lang="en-US" sz="2400" b="0" strike="noStrike" spc="-1" dirty="0">
              <a:latin typeface="Arial"/>
            </a:endParaRPr>
          </a:p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da-DK" sz="2200" b="0" strike="noStrike" spc="-1" dirty="0">
                <a:solidFill>
                  <a:srgbClr val="FFFFFF"/>
                </a:solidFill>
                <a:latin typeface="Proxima Nova"/>
                <a:ea typeface="Proxima Nova"/>
              </a:rPr>
              <a:t>ASPP 2024, </a:t>
            </a:r>
            <a:r>
              <a:rPr lang="da-DK" sz="2200" b="0" strike="noStrike" spc="-1" dirty="0" err="1">
                <a:solidFill>
                  <a:srgbClr val="FFFFFF"/>
                </a:solidFill>
                <a:latin typeface="Proxima Nova"/>
                <a:ea typeface="Proxima Nova"/>
              </a:rPr>
              <a:t>Heraklion</a:t>
            </a:r>
            <a:endParaRPr lang="en-US" sz="2200" b="0" strike="noStrike" spc="-1" dirty="0">
              <a:latin typeface="Arial"/>
            </a:endParaRPr>
          </a:p>
        </p:txBody>
      </p:sp>
      <p:sp>
        <p:nvSpPr>
          <p:cNvPr id="281" name="CustomShape 3"/>
          <p:cNvSpPr/>
          <p:nvPr/>
        </p:nvSpPr>
        <p:spPr>
          <a:xfrm>
            <a:off x="5789160" y="4497480"/>
            <a:ext cx="2964600" cy="4262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>
            <a:spAutoFit/>
          </a:bodyPr>
          <a:lstStyle/>
          <a:p>
            <a:pPr algn="r">
              <a:lnSpc>
                <a:spcPct val="100000"/>
              </a:lnSpc>
              <a:tabLst>
                <a:tab pos="0" algn="l"/>
              </a:tabLst>
            </a:pPr>
            <a:r>
              <a:rPr lang="da-DK" sz="1600" b="0" strike="noStrike" spc="-1">
                <a:solidFill>
                  <a:srgbClr val="FFFFFF"/>
                </a:solidFill>
                <a:latin typeface="Proxima Nova"/>
                <a:ea typeface="Proxima Nova"/>
              </a:rPr>
              <a:t>Fork/clone the repo now!</a:t>
            </a:r>
            <a:endParaRPr lang="en-US" sz="1600" b="0" strike="noStrike" spc="-1"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7" dur="1000"/>
                                        <p:tgtEl>
                                          <p:spTgt spid="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CustomShape 1"/>
          <p:cNvSpPr/>
          <p:nvPr/>
        </p:nvSpPr>
        <p:spPr>
          <a:xfrm>
            <a:off x="311760" y="159120"/>
            <a:ext cx="8519760" cy="572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da-DK" sz="2800" b="0" strike="noStrike" spc="-1">
                <a:solidFill>
                  <a:srgbClr val="202729"/>
                </a:solidFill>
                <a:latin typeface="Proxima Nova"/>
                <a:ea typeface="Proxima Nova"/>
              </a:rPr>
              <a:t>Outline</a:t>
            </a:r>
            <a:endParaRPr lang="en-US" sz="2800" b="0" strike="noStrike" spc="-1">
              <a:latin typeface="Arial"/>
            </a:endParaRPr>
          </a:p>
        </p:txBody>
      </p:sp>
      <p:sp>
        <p:nvSpPr>
          <p:cNvPr id="283" name="CustomShape 2"/>
          <p:cNvSpPr/>
          <p:nvPr/>
        </p:nvSpPr>
        <p:spPr>
          <a:xfrm>
            <a:off x="311760" y="881640"/>
            <a:ext cx="8519760" cy="3415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>
            <a:noAutofit/>
          </a:bodyPr>
          <a:lstStyle/>
          <a:p>
            <a:pPr>
              <a:lnSpc>
                <a:spcPct val="115000"/>
              </a:lnSpc>
              <a:tabLst>
                <a:tab pos="0" algn="l"/>
              </a:tabLst>
            </a:pPr>
            <a:endParaRPr lang="en-US" sz="1800" b="0" strike="noStrike" spc="-1" dirty="0">
              <a:latin typeface="Arial"/>
            </a:endParaRPr>
          </a:p>
          <a:p>
            <a:pPr marL="457200" indent="-342360">
              <a:lnSpc>
                <a:spcPct val="115000"/>
              </a:lnSpc>
              <a:buClr>
                <a:srgbClr val="616161"/>
              </a:buClr>
              <a:buFont typeface="Proxima Nova"/>
              <a:buChar char="●"/>
              <a:tabLst>
                <a:tab pos="0" algn="l"/>
              </a:tabLst>
            </a:pPr>
            <a:r>
              <a:rPr lang="da-DK" sz="1800" b="0" strike="noStrike" spc="-1" dirty="0" err="1">
                <a:solidFill>
                  <a:srgbClr val="616161"/>
                </a:solidFill>
                <a:latin typeface="Proxima Nova"/>
                <a:ea typeface="Proxima Nova"/>
              </a:rPr>
              <a:t>Processes</a:t>
            </a:r>
            <a:r>
              <a:rPr lang="da-DK" sz="1800" b="0" strike="noStrike" spc="-1" dirty="0">
                <a:solidFill>
                  <a:srgbClr val="616161"/>
                </a:solidFill>
                <a:latin typeface="Proxima Nova"/>
                <a:ea typeface="Proxima Nova"/>
              </a:rPr>
              <a:t>, </a:t>
            </a:r>
            <a:r>
              <a:rPr lang="da-DK" sz="1800" b="0" strike="noStrike" spc="-1" dirty="0" err="1">
                <a:solidFill>
                  <a:srgbClr val="616161"/>
                </a:solidFill>
                <a:latin typeface="Proxima Nova"/>
                <a:ea typeface="Proxima Nova"/>
              </a:rPr>
              <a:t>threads</a:t>
            </a:r>
            <a:r>
              <a:rPr lang="da-DK" sz="1800" b="0" strike="noStrike" spc="-1" dirty="0">
                <a:solidFill>
                  <a:srgbClr val="616161"/>
                </a:solidFill>
                <a:latin typeface="Proxima Nova"/>
                <a:ea typeface="Proxima Nova"/>
              </a:rPr>
              <a:t> and the GIL</a:t>
            </a:r>
            <a:endParaRPr lang="en-US" sz="1800" b="0" strike="noStrike" spc="-1" dirty="0">
              <a:latin typeface="Arial"/>
            </a:endParaRPr>
          </a:p>
          <a:p>
            <a:pPr marL="457200">
              <a:lnSpc>
                <a:spcPct val="115000"/>
              </a:lnSpc>
              <a:tabLst>
                <a:tab pos="0" algn="l"/>
              </a:tabLst>
            </a:pPr>
            <a:endParaRPr lang="en-US" sz="1800" b="0" strike="noStrike" spc="-1" dirty="0">
              <a:latin typeface="Arial"/>
            </a:endParaRPr>
          </a:p>
          <a:p>
            <a:pPr marL="457200" indent="-342360">
              <a:lnSpc>
                <a:spcPct val="115000"/>
              </a:lnSpc>
              <a:buClr>
                <a:srgbClr val="616161"/>
              </a:buClr>
              <a:buFont typeface="Proxima Nova"/>
              <a:buChar char="●"/>
              <a:tabLst>
                <a:tab pos="0" algn="l"/>
              </a:tabLst>
            </a:pPr>
            <a:r>
              <a:rPr lang="da-DK" sz="1800" b="0" strike="noStrike" spc="-1" dirty="0" err="1">
                <a:solidFill>
                  <a:srgbClr val="616161"/>
                </a:solidFill>
                <a:latin typeface="Proxima Nova"/>
                <a:ea typeface="Proxima Nova"/>
              </a:rPr>
              <a:t>Embarrassingly</a:t>
            </a:r>
            <a:r>
              <a:rPr lang="da-DK" sz="1800" b="0" strike="noStrike" spc="-1" dirty="0">
                <a:solidFill>
                  <a:srgbClr val="616161"/>
                </a:solidFill>
                <a:latin typeface="Proxima Nova"/>
                <a:ea typeface="Proxima Nova"/>
              </a:rPr>
              <a:t> parallel problems with the </a:t>
            </a:r>
            <a:r>
              <a:rPr lang="da-DK" sz="1800" b="0" strike="noStrike" spc="-1" dirty="0" err="1">
                <a:solidFill>
                  <a:srgbClr val="616161"/>
                </a:solidFill>
                <a:latin typeface="Proxima Nova"/>
                <a:ea typeface="Proxima Nova"/>
              </a:rPr>
              <a:t>built</a:t>
            </a:r>
            <a:r>
              <a:rPr lang="da-DK" sz="1800" b="0" strike="noStrike" spc="-1" dirty="0">
                <a:solidFill>
                  <a:srgbClr val="616161"/>
                </a:solidFill>
                <a:latin typeface="Proxima Nova"/>
                <a:ea typeface="Proxima Nova"/>
              </a:rPr>
              <a:t>-in </a:t>
            </a:r>
            <a:r>
              <a:rPr lang="da-DK" sz="1800" b="0" strike="noStrike" spc="-1" dirty="0" err="1">
                <a:solidFill>
                  <a:srgbClr val="616161"/>
                </a:solidFill>
                <a:latin typeface="Consolas"/>
                <a:ea typeface="Consolas"/>
              </a:rPr>
              <a:t>multiprocessing</a:t>
            </a:r>
            <a:r>
              <a:rPr lang="da-DK" sz="1800" b="0" strike="noStrike" spc="-1" dirty="0">
                <a:solidFill>
                  <a:srgbClr val="616161"/>
                </a:solidFill>
                <a:latin typeface="Proxima Nova"/>
                <a:ea typeface="Proxima Nova"/>
              </a:rPr>
              <a:t> </a:t>
            </a:r>
            <a:r>
              <a:rPr lang="da-DK" sz="1800" b="0" strike="noStrike" spc="-1" dirty="0" err="1">
                <a:solidFill>
                  <a:srgbClr val="616161"/>
                </a:solidFill>
                <a:latin typeface="Proxima Nova"/>
                <a:ea typeface="Proxima Nova"/>
              </a:rPr>
              <a:t>module</a:t>
            </a:r>
            <a:endParaRPr lang="en-US" sz="1800" b="0" strike="noStrike" spc="-1" dirty="0">
              <a:latin typeface="Arial"/>
            </a:endParaRPr>
          </a:p>
          <a:p>
            <a:pPr marL="457200">
              <a:lnSpc>
                <a:spcPct val="115000"/>
              </a:lnSpc>
              <a:tabLst>
                <a:tab pos="0" algn="l"/>
              </a:tabLst>
            </a:pPr>
            <a:endParaRPr lang="en-US" sz="1800" b="0" strike="noStrike" spc="-1" dirty="0">
              <a:latin typeface="Arial"/>
            </a:endParaRPr>
          </a:p>
          <a:p>
            <a:pPr marL="457200" indent="-342360">
              <a:lnSpc>
                <a:spcPct val="115000"/>
              </a:lnSpc>
              <a:buClr>
                <a:srgbClr val="616161"/>
              </a:buClr>
              <a:buFont typeface="Proxima Nova"/>
              <a:buChar char="●"/>
              <a:tabLst>
                <a:tab pos="0" algn="l"/>
              </a:tabLst>
            </a:pPr>
            <a:r>
              <a:rPr lang="da-DK" sz="1800" b="0" strike="noStrike" spc="-1" dirty="0" err="1">
                <a:solidFill>
                  <a:srgbClr val="616161"/>
                </a:solidFill>
                <a:latin typeface="Proxima Nova"/>
                <a:ea typeface="Proxima Nova"/>
              </a:rPr>
              <a:t>Investigation</a:t>
            </a:r>
            <a:r>
              <a:rPr lang="da-DK" sz="1800" b="0" strike="noStrike" spc="-1" dirty="0">
                <a:solidFill>
                  <a:srgbClr val="616161"/>
                </a:solidFill>
                <a:latin typeface="Proxima Nova"/>
                <a:ea typeface="Proxima Nova"/>
              </a:rPr>
              <a:t> of </a:t>
            </a:r>
            <a:r>
              <a:rPr lang="da-DK" sz="1800" b="0" strike="noStrike" spc="-1" dirty="0" err="1">
                <a:solidFill>
                  <a:srgbClr val="616161"/>
                </a:solidFill>
                <a:latin typeface="Proxima Nova"/>
                <a:ea typeface="Proxima Nova"/>
              </a:rPr>
              <a:t>NumPy</a:t>
            </a:r>
            <a:r>
              <a:rPr lang="da-DK" sz="1800" b="0" strike="noStrike" spc="-1" dirty="0">
                <a:solidFill>
                  <a:srgbClr val="616161"/>
                </a:solidFill>
                <a:latin typeface="Proxima Nova"/>
                <a:ea typeface="Proxima Nova"/>
              </a:rPr>
              <a:t> </a:t>
            </a:r>
            <a:r>
              <a:rPr lang="da-DK" sz="1800" b="0" strike="noStrike" spc="-1" dirty="0" err="1">
                <a:solidFill>
                  <a:srgbClr val="616161"/>
                </a:solidFill>
                <a:latin typeface="Proxima Nova"/>
                <a:ea typeface="Proxima Nova"/>
              </a:rPr>
              <a:t>threading</a:t>
            </a:r>
            <a:r>
              <a:rPr lang="da-DK" sz="1800" b="0" strike="noStrike" spc="-1" dirty="0">
                <a:solidFill>
                  <a:srgbClr val="616161"/>
                </a:solidFill>
                <a:latin typeface="Proxima Nova"/>
                <a:ea typeface="Proxima Nova"/>
              </a:rPr>
              <a:t> on </a:t>
            </a:r>
            <a:r>
              <a:rPr lang="da-DK" sz="1800" b="0" strike="noStrike" spc="-1" dirty="0" err="1">
                <a:solidFill>
                  <a:srgbClr val="616161"/>
                </a:solidFill>
                <a:latin typeface="Proxima Nova"/>
                <a:ea typeface="Proxima Nova"/>
              </a:rPr>
              <a:t>execution</a:t>
            </a:r>
            <a:r>
              <a:rPr lang="da-DK" sz="1800" b="0" strike="noStrike" spc="-1" dirty="0">
                <a:solidFill>
                  <a:srgbClr val="616161"/>
                </a:solidFill>
                <a:latin typeface="Proxima Nova"/>
                <a:ea typeface="Proxima Nova"/>
              </a:rPr>
              <a:t> time</a:t>
            </a:r>
            <a:endParaRPr lang="en-US" sz="1800" b="0" strike="noStrike" spc="-1" dirty="0">
              <a:latin typeface="Arial"/>
            </a:endParaRPr>
          </a:p>
          <a:p>
            <a:pPr>
              <a:lnSpc>
                <a:spcPct val="115000"/>
              </a:lnSpc>
              <a:tabLst>
                <a:tab pos="0" algn="l"/>
              </a:tabLst>
            </a:pPr>
            <a:endParaRPr lang="en-US" sz="1800" b="0" strike="noStrike" spc="-1" dirty="0">
              <a:latin typeface="Arial"/>
            </a:endParaRPr>
          </a:p>
          <a:p>
            <a:pPr marL="457200" indent="-342360">
              <a:lnSpc>
                <a:spcPct val="115000"/>
              </a:lnSpc>
              <a:buClr>
                <a:srgbClr val="616161"/>
              </a:buClr>
              <a:buFont typeface="Proxima Nova"/>
              <a:buChar char="●"/>
              <a:tabLst>
                <a:tab pos="0" algn="l"/>
              </a:tabLst>
            </a:pPr>
            <a:r>
              <a:rPr lang="da-DK" sz="1800" b="0" strike="noStrike" spc="-1" dirty="0" err="1">
                <a:solidFill>
                  <a:srgbClr val="616161"/>
                </a:solidFill>
                <a:latin typeface="Proxima Nova"/>
                <a:ea typeface="Proxima Nova"/>
              </a:rPr>
              <a:t>Going</a:t>
            </a:r>
            <a:r>
              <a:rPr lang="da-DK" sz="1800" b="0" strike="noStrike" spc="-1" dirty="0">
                <a:solidFill>
                  <a:srgbClr val="616161"/>
                </a:solidFill>
                <a:latin typeface="Proxima Nova"/>
                <a:ea typeface="Proxima Nova"/>
              </a:rPr>
              <a:t> </a:t>
            </a:r>
            <a:r>
              <a:rPr lang="da-DK" sz="1800" b="0" strike="noStrike" spc="-1" dirty="0" err="1">
                <a:solidFill>
                  <a:srgbClr val="616161"/>
                </a:solidFill>
                <a:latin typeface="Proxima Nova"/>
                <a:ea typeface="Proxima Nova"/>
              </a:rPr>
              <a:t>further</a:t>
            </a:r>
            <a:endParaRPr lang="en-US" sz="1800" b="0" strike="noStrike" spc="-1" dirty="0">
              <a:latin typeface="Arial"/>
            </a:endParaRPr>
          </a:p>
          <a:p>
            <a:pPr marL="457200">
              <a:lnSpc>
                <a:spcPct val="115000"/>
              </a:lnSpc>
              <a:tabLst>
                <a:tab pos="0" algn="l"/>
              </a:tabLst>
            </a:pPr>
            <a:endParaRPr lang="en-US" sz="1800" b="0" strike="noStrike" spc="-1" dirty="0">
              <a:latin typeface="Arial"/>
            </a:endParaRPr>
          </a:p>
          <a:p>
            <a:pPr marL="457200" indent="-342360">
              <a:lnSpc>
                <a:spcPct val="115000"/>
              </a:lnSpc>
              <a:buClr>
                <a:srgbClr val="616161"/>
              </a:buClr>
              <a:buFont typeface="Proxima Nova"/>
              <a:buChar char="●"/>
              <a:tabLst>
                <a:tab pos="0" algn="l"/>
              </a:tabLst>
            </a:pPr>
            <a:r>
              <a:rPr lang="da-DK" sz="1800" b="0" strike="noStrike" spc="-1" dirty="0" err="1">
                <a:solidFill>
                  <a:srgbClr val="616161"/>
                </a:solidFill>
                <a:latin typeface="Proxima Nova"/>
                <a:ea typeface="Proxima Nova"/>
              </a:rPr>
              <a:t>Wrapping</a:t>
            </a:r>
            <a:r>
              <a:rPr lang="da-DK" sz="1800" b="0" strike="noStrike" spc="-1" dirty="0">
                <a:solidFill>
                  <a:srgbClr val="616161"/>
                </a:solidFill>
                <a:latin typeface="Proxima Nova"/>
                <a:ea typeface="Proxima Nova"/>
              </a:rPr>
              <a:t> up</a:t>
            </a:r>
            <a:endParaRPr lang="en-US" sz="1800" b="0" strike="noStrike" spc="-1" dirty="0">
              <a:latin typeface="Arial"/>
            </a:endParaRPr>
          </a:p>
        </p:txBody>
      </p:sp>
      <p:sp>
        <p:nvSpPr>
          <p:cNvPr id="284" name="CustomShape 3"/>
          <p:cNvSpPr/>
          <p:nvPr/>
        </p:nvSpPr>
        <p:spPr>
          <a:xfrm>
            <a:off x="8472600" y="4663080"/>
            <a:ext cx="547920" cy="392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 anchor="ctr">
            <a:noAutofit/>
          </a:bodyPr>
          <a:lstStyle/>
          <a:p>
            <a:pPr algn="r">
              <a:lnSpc>
                <a:spcPct val="100000"/>
              </a:lnSpc>
              <a:tabLst>
                <a:tab pos="0" algn="l"/>
              </a:tabLst>
            </a:pPr>
            <a:fld id="{DB693DE9-5C02-4108-92A6-C6816120E419}" type="slidenum">
              <a:rPr lang="da-DK" sz="1000" b="0" strike="noStrike" spc="-1">
                <a:solidFill>
                  <a:srgbClr val="202729"/>
                </a:solidFill>
                <a:latin typeface="Proxima Nova"/>
                <a:ea typeface="Proxima Nova"/>
              </a:rPr>
              <a:t>3</a:t>
            </a:fld>
            <a:endParaRPr lang="en-US" sz="10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CustomShape 1"/>
          <p:cNvSpPr/>
          <p:nvPr/>
        </p:nvSpPr>
        <p:spPr>
          <a:xfrm>
            <a:off x="311760" y="228960"/>
            <a:ext cx="8519760" cy="572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da-DK" sz="2800" b="1" strike="noStrike" spc="-1">
                <a:solidFill>
                  <a:srgbClr val="202729"/>
                </a:solidFill>
                <a:latin typeface="Proxima Nova"/>
                <a:ea typeface="Proxima Nova"/>
              </a:rPr>
              <a:t>Exercise</a:t>
            </a:r>
            <a:r>
              <a:rPr lang="da-DK" sz="2800" b="0" strike="noStrike" spc="-1">
                <a:solidFill>
                  <a:srgbClr val="202729"/>
                </a:solidFill>
                <a:latin typeface="Proxima Nova"/>
                <a:ea typeface="Proxima Nova"/>
              </a:rPr>
              <a:t>: brainstorm</a:t>
            </a:r>
            <a:endParaRPr lang="en-US" sz="2800" b="0" strike="noStrike" spc="-1">
              <a:latin typeface="Arial"/>
            </a:endParaRPr>
          </a:p>
        </p:txBody>
      </p:sp>
      <p:sp>
        <p:nvSpPr>
          <p:cNvPr id="286" name="CustomShape 2"/>
          <p:cNvSpPr/>
          <p:nvPr/>
        </p:nvSpPr>
        <p:spPr>
          <a:xfrm>
            <a:off x="311760" y="864360"/>
            <a:ext cx="8519760" cy="3415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>
            <a:noAutofit/>
          </a:bodyPr>
          <a:lstStyle/>
          <a:p>
            <a:pPr>
              <a:lnSpc>
                <a:spcPct val="115000"/>
              </a:lnSpc>
              <a:tabLst>
                <a:tab pos="0" algn="l"/>
              </a:tabLst>
            </a:pPr>
            <a:r>
              <a:rPr lang="da-DK" sz="1800" b="0" strike="noStrike" spc="-1">
                <a:solidFill>
                  <a:srgbClr val="616161"/>
                </a:solidFill>
                <a:latin typeface="Proxima Nova"/>
                <a:ea typeface="Proxima Nova"/>
              </a:rPr>
              <a:t>Why do we parallelize?</a:t>
            </a:r>
            <a:endParaRPr lang="en-US" sz="1800" b="0" strike="noStrike" spc="-1">
              <a:latin typeface="Arial"/>
            </a:endParaRPr>
          </a:p>
          <a:p>
            <a:pPr>
              <a:lnSpc>
                <a:spcPct val="115000"/>
              </a:lnSpc>
              <a:tabLst>
                <a:tab pos="0" algn="l"/>
              </a:tabLst>
            </a:pPr>
            <a:endParaRPr lang="en-US" sz="1800" b="0" strike="noStrike" spc="-1">
              <a:latin typeface="Arial"/>
            </a:endParaRPr>
          </a:p>
          <a:p>
            <a:pPr>
              <a:lnSpc>
                <a:spcPct val="115000"/>
              </a:lnSpc>
              <a:tabLst>
                <a:tab pos="0" algn="l"/>
              </a:tabLst>
            </a:pPr>
            <a:r>
              <a:rPr lang="da-DK" sz="1800" b="0" strike="noStrike" spc="-1">
                <a:solidFill>
                  <a:srgbClr val="616161"/>
                </a:solidFill>
                <a:latin typeface="Proxima Nova"/>
                <a:ea typeface="Proxima Nova"/>
              </a:rPr>
              <a:t>Talk to your partner and come up with three practical examples of where parallelization could be beneficial (in your work or another application).</a:t>
            </a:r>
            <a:endParaRPr lang="en-US" sz="1800" b="0" strike="noStrike" spc="-1">
              <a:latin typeface="Arial"/>
            </a:endParaRPr>
          </a:p>
        </p:txBody>
      </p:sp>
      <p:sp>
        <p:nvSpPr>
          <p:cNvPr id="287" name="CustomShape 3"/>
          <p:cNvSpPr/>
          <p:nvPr/>
        </p:nvSpPr>
        <p:spPr>
          <a:xfrm>
            <a:off x="8472600" y="4663080"/>
            <a:ext cx="547920" cy="392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 anchor="ctr">
            <a:noAutofit/>
          </a:bodyPr>
          <a:lstStyle/>
          <a:p>
            <a:pPr algn="r">
              <a:lnSpc>
                <a:spcPct val="100000"/>
              </a:lnSpc>
              <a:tabLst>
                <a:tab pos="0" algn="l"/>
              </a:tabLst>
            </a:pPr>
            <a:fld id="{243FD591-E5BE-4075-B12E-02750A2800FE}" type="slidenum">
              <a:rPr lang="da-DK" sz="1000" b="0" strike="noStrike" spc="-1">
                <a:solidFill>
                  <a:srgbClr val="202729"/>
                </a:solidFill>
                <a:latin typeface="Proxima Nova"/>
                <a:ea typeface="Proxima Nova"/>
              </a:rPr>
              <a:t>4</a:t>
            </a:fld>
            <a:endParaRPr lang="en-US" sz="10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CustomShape 1"/>
          <p:cNvSpPr/>
          <p:nvPr/>
        </p:nvSpPr>
        <p:spPr>
          <a:xfrm>
            <a:off x="311760" y="228960"/>
            <a:ext cx="8519760" cy="572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da-DK" sz="2800" b="1" strike="noStrike" spc="-1">
                <a:solidFill>
                  <a:srgbClr val="202729"/>
                </a:solidFill>
                <a:latin typeface="Proxima Nova"/>
                <a:ea typeface="Proxima Nova"/>
              </a:rPr>
              <a:t>Exercise</a:t>
            </a:r>
            <a:r>
              <a:rPr lang="da-DK" sz="2800" b="0" strike="noStrike" spc="-1">
                <a:solidFill>
                  <a:srgbClr val="202729"/>
                </a:solidFill>
                <a:latin typeface="Proxima Nova"/>
                <a:ea typeface="Proxima Nova"/>
              </a:rPr>
              <a:t>: brainstorm</a:t>
            </a:r>
            <a:endParaRPr lang="en-US" sz="2800" b="0" strike="noStrike" spc="-1">
              <a:latin typeface="Arial"/>
            </a:endParaRPr>
          </a:p>
        </p:txBody>
      </p:sp>
      <p:sp>
        <p:nvSpPr>
          <p:cNvPr id="289" name="CustomShape 2"/>
          <p:cNvSpPr/>
          <p:nvPr/>
        </p:nvSpPr>
        <p:spPr>
          <a:xfrm>
            <a:off x="311760" y="864360"/>
            <a:ext cx="8519760" cy="3415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>
            <a:noAutofit/>
          </a:bodyPr>
          <a:lstStyle/>
          <a:p>
            <a:pPr>
              <a:lnSpc>
                <a:spcPct val="115000"/>
              </a:lnSpc>
              <a:tabLst>
                <a:tab pos="0" algn="l"/>
              </a:tabLst>
            </a:pPr>
            <a:r>
              <a:rPr lang="da-DK" sz="1800" b="0" strike="noStrike" spc="-1">
                <a:solidFill>
                  <a:srgbClr val="616161"/>
                </a:solidFill>
                <a:latin typeface="Proxima Nova"/>
                <a:ea typeface="Proxima Nova"/>
              </a:rPr>
              <a:t>Why do we parallelize?</a:t>
            </a:r>
            <a:endParaRPr lang="en-US" sz="1800" b="0" strike="noStrike" spc="-1">
              <a:latin typeface="Arial"/>
            </a:endParaRPr>
          </a:p>
          <a:p>
            <a:pPr>
              <a:lnSpc>
                <a:spcPct val="115000"/>
              </a:lnSpc>
              <a:tabLst>
                <a:tab pos="0" algn="l"/>
              </a:tabLst>
            </a:pPr>
            <a:endParaRPr lang="en-US" sz="1800" b="0" strike="noStrike" spc="-1">
              <a:latin typeface="Arial"/>
            </a:endParaRPr>
          </a:p>
          <a:p>
            <a:pPr>
              <a:lnSpc>
                <a:spcPct val="115000"/>
              </a:lnSpc>
              <a:tabLst>
                <a:tab pos="0" algn="l"/>
              </a:tabLst>
            </a:pPr>
            <a:r>
              <a:rPr lang="da-DK" sz="1800" b="0" strike="noStrike" spc="-1">
                <a:solidFill>
                  <a:srgbClr val="616161"/>
                </a:solidFill>
                <a:latin typeface="Proxima Nova"/>
                <a:ea typeface="Proxima Nova"/>
              </a:rPr>
              <a:t>Talk to your partner and come up with three practical examples of where parallelization could be beneficial (in your work or another application).</a:t>
            </a:r>
            <a:endParaRPr lang="en-US" sz="1800" b="0" strike="noStrike" spc="-1">
              <a:latin typeface="Arial"/>
            </a:endParaRPr>
          </a:p>
          <a:p>
            <a:pPr>
              <a:lnSpc>
                <a:spcPct val="115000"/>
              </a:lnSpc>
              <a:tabLst>
                <a:tab pos="0" algn="l"/>
              </a:tabLst>
            </a:pPr>
            <a:endParaRPr lang="en-US" sz="1800" b="0" strike="noStrike" spc="-1">
              <a:latin typeface="Arial"/>
            </a:endParaRPr>
          </a:p>
          <a:p>
            <a:pPr>
              <a:lnSpc>
                <a:spcPct val="115000"/>
              </a:lnSpc>
              <a:tabLst>
                <a:tab pos="0" algn="l"/>
              </a:tabLst>
            </a:pPr>
            <a:r>
              <a:rPr lang="da-DK" sz="1800" b="0" strike="noStrike" spc="-1">
                <a:solidFill>
                  <a:srgbClr val="616161"/>
                </a:solidFill>
                <a:latin typeface="Proxima Nova"/>
                <a:ea typeface="Proxima Nova"/>
              </a:rPr>
              <a:t>In short, two reasons why:</a:t>
            </a:r>
            <a:endParaRPr lang="en-US" sz="1800" b="0" strike="noStrike" spc="-1">
              <a:latin typeface="Arial"/>
            </a:endParaRPr>
          </a:p>
          <a:p>
            <a:pPr marL="457200" indent="-342360">
              <a:lnSpc>
                <a:spcPct val="115000"/>
              </a:lnSpc>
              <a:spcBef>
                <a:spcPts val="1599"/>
              </a:spcBef>
              <a:buClr>
                <a:srgbClr val="616161"/>
              </a:buClr>
              <a:buFont typeface="Proxima Nova"/>
              <a:buChar char="●"/>
              <a:tabLst>
                <a:tab pos="0" algn="l"/>
              </a:tabLst>
            </a:pPr>
            <a:r>
              <a:rPr lang="da-DK" sz="1800" b="0" strike="noStrike" spc="-1">
                <a:solidFill>
                  <a:srgbClr val="616161"/>
                </a:solidFill>
                <a:latin typeface="Proxima Nova"/>
                <a:ea typeface="Proxima Nova"/>
              </a:rPr>
              <a:t>Speed up computations.</a:t>
            </a:r>
            <a:endParaRPr lang="en-US" sz="1800" b="0" strike="noStrike" spc="-1">
              <a:latin typeface="Arial"/>
            </a:endParaRPr>
          </a:p>
          <a:p>
            <a:pPr marL="457200" indent="-342360">
              <a:lnSpc>
                <a:spcPct val="115000"/>
              </a:lnSpc>
              <a:buClr>
                <a:srgbClr val="616161"/>
              </a:buClr>
              <a:buFont typeface="Proxima Nova"/>
              <a:buChar char="●"/>
              <a:tabLst>
                <a:tab pos="0" algn="l"/>
              </a:tabLst>
            </a:pPr>
            <a:r>
              <a:rPr lang="da-DK" sz="1800" b="0" strike="noStrike" spc="-1">
                <a:solidFill>
                  <a:srgbClr val="616161"/>
                </a:solidFill>
                <a:latin typeface="Proxima Nova"/>
                <a:ea typeface="Proxima Nova"/>
              </a:rPr>
              <a:t>Process “big” things.</a:t>
            </a:r>
            <a:endParaRPr lang="en-US" sz="1800" b="0" strike="noStrike" spc="-1">
              <a:latin typeface="Arial"/>
            </a:endParaRPr>
          </a:p>
          <a:p>
            <a:pPr>
              <a:lnSpc>
                <a:spcPct val="115000"/>
              </a:lnSpc>
              <a:spcBef>
                <a:spcPts val="1599"/>
              </a:spcBef>
              <a:spcAft>
                <a:spcPts val="1599"/>
              </a:spcAft>
              <a:tabLst>
                <a:tab pos="0" algn="l"/>
              </a:tabLst>
            </a:pPr>
            <a:r>
              <a:rPr lang="da-DK" sz="1800" b="0" strike="noStrike" spc="-1">
                <a:solidFill>
                  <a:srgbClr val="616161"/>
                </a:solidFill>
                <a:latin typeface="Proxima Nova"/>
                <a:ea typeface="Proxima Nova"/>
              </a:rPr>
              <a:t>As for the “how”...we’ll come back to that later.</a:t>
            </a:r>
            <a:endParaRPr lang="en-US" sz="1800" b="0" strike="noStrike" spc="-1">
              <a:latin typeface="Arial"/>
            </a:endParaRPr>
          </a:p>
        </p:txBody>
      </p:sp>
      <p:sp>
        <p:nvSpPr>
          <p:cNvPr id="290" name="CustomShape 3"/>
          <p:cNvSpPr/>
          <p:nvPr/>
        </p:nvSpPr>
        <p:spPr>
          <a:xfrm>
            <a:off x="8472600" y="4663080"/>
            <a:ext cx="547920" cy="392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 anchor="ctr">
            <a:noAutofit/>
          </a:bodyPr>
          <a:lstStyle/>
          <a:p>
            <a:pPr algn="r">
              <a:lnSpc>
                <a:spcPct val="100000"/>
              </a:lnSpc>
              <a:tabLst>
                <a:tab pos="0" algn="l"/>
              </a:tabLst>
            </a:pPr>
            <a:fld id="{F4EE2D32-12D8-4F7C-A54C-B9AD9AD9E31F}" type="slidenum">
              <a:rPr lang="da-DK" sz="1000" b="0" strike="noStrike" spc="-1">
                <a:solidFill>
                  <a:srgbClr val="202729"/>
                </a:solidFill>
                <a:latin typeface="Proxima Nova"/>
                <a:ea typeface="Proxima Nova"/>
              </a:rPr>
              <a:t>5</a:t>
            </a:fld>
            <a:endParaRPr lang="en-US" sz="10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CustomShape 1"/>
          <p:cNvSpPr/>
          <p:nvPr/>
        </p:nvSpPr>
        <p:spPr>
          <a:xfrm>
            <a:off x="510480" y="2057400"/>
            <a:ext cx="8122320" cy="777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 anchor="b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da-DK" sz="3600" b="0" strike="noStrike" spc="-1">
                <a:solidFill>
                  <a:srgbClr val="FFFFFF"/>
                </a:solidFill>
                <a:latin typeface="Proxima Nova"/>
                <a:ea typeface="Proxima Nova"/>
              </a:rPr>
              <a:t>Multithreading, the GIL, and multiprocessing</a:t>
            </a:r>
            <a:endParaRPr lang="en-US" sz="3600" b="0" strike="noStrike" spc="-1">
              <a:latin typeface="Arial"/>
            </a:endParaRPr>
          </a:p>
        </p:txBody>
      </p:sp>
      <p:sp>
        <p:nvSpPr>
          <p:cNvPr id="292" name="CustomShape 2"/>
          <p:cNvSpPr/>
          <p:nvPr/>
        </p:nvSpPr>
        <p:spPr>
          <a:xfrm>
            <a:off x="8472600" y="4663080"/>
            <a:ext cx="547920" cy="392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 anchor="ctr">
            <a:noAutofit/>
          </a:bodyPr>
          <a:lstStyle/>
          <a:p>
            <a:pPr algn="r">
              <a:lnSpc>
                <a:spcPct val="100000"/>
              </a:lnSpc>
              <a:tabLst>
                <a:tab pos="0" algn="l"/>
              </a:tabLst>
            </a:pPr>
            <a:fld id="{CC38E4D9-0F5D-4FB7-9994-CBA532EAD77C}" type="slidenum">
              <a:rPr lang="da-DK" sz="1000" b="0" strike="noStrike" spc="-1">
                <a:solidFill>
                  <a:srgbClr val="FFFFFF"/>
                </a:solidFill>
                <a:latin typeface="Proxima Nova"/>
                <a:ea typeface="Proxima Nova"/>
              </a:rPr>
              <a:t>6</a:t>
            </a:fld>
            <a:endParaRPr lang="en-US" sz="10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CustomShape 1"/>
          <p:cNvSpPr/>
          <p:nvPr/>
        </p:nvSpPr>
        <p:spPr>
          <a:xfrm>
            <a:off x="312120" y="250560"/>
            <a:ext cx="8831520" cy="572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da-DK" sz="2800" b="0" strike="noStrike" spc="-1">
                <a:solidFill>
                  <a:srgbClr val="202729"/>
                </a:solidFill>
                <a:latin typeface="Proxima Nova"/>
                <a:ea typeface="Proxima Nova"/>
              </a:rPr>
              <a:t>Parallelization as ...</a:t>
            </a:r>
            <a:endParaRPr lang="en-US" sz="2800" b="0" strike="noStrike" spc="-1">
              <a:latin typeface="Arial"/>
            </a:endParaRPr>
          </a:p>
        </p:txBody>
      </p:sp>
      <p:sp>
        <p:nvSpPr>
          <p:cNvPr id="294" name="CustomShape 2"/>
          <p:cNvSpPr/>
          <p:nvPr/>
        </p:nvSpPr>
        <p:spPr>
          <a:xfrm>
            <a:off x="8472600" y="4663080"/>
            <a:ext cx="547920" cy="392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 anchor="ctr">
            <a:noAutofit/>
          </a:bodyPr>
          <a:lstStyle/>
          <a:p>
            <a:pPr algn="r">
              <a:lnSpc>
                <a:spcPct val="100000"/>
              </a:lnSpc>
              <a:tabLst>
                <a:tab pos="0" algn="l"/>
              </a:tabLst>
            </a:pPr>
            <a:fld id="{BD3E57C5-768E-4635-8BBF-396A5A339D96}" type="slidenum">
              <a:rPr lang="da-DK" sz="1000" b="0" strike="noStrike" spc="-1">
                <a:solidFill>
                  <a:srgbClr val="202729"/>
                </a:solidFill>
                <a:latin typeface="Proxima Nova"/>
                <a:ea typeface="Proxima Nova"/>
              </a:rPr>
              <a:t>7</a:t>
            </a:fld>
            <a:endParaRPr lang="en-US" sz="10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CustomShape 1"/>
          <p:cNvSpPr/>
          <p:nvPr/>
        </p:nvSpPr>
        <p:spPr>
          <a:xfrm>
            <a:off x="312120" y="250560"/>
            <a:ext cx="8831520" cy="572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da-DK" sz="2800" b="0" strike="noStrike" spc="-1">
                <a:solidFill>
                  <a:srgbClr val="202729"/>
                </a:solidFill>
                <a:latin typeface="Proxima Nova"/>
                <a:ea typeface="Proxima Nova"/>
              </a:rPr>
              <a:t>Parallelization as a kitchen</a:t>
            </a:r>
            <a:endParaRPr lang="en-US" sz="2800" b="0" strike="noStrike" spc="-1">
              <a:latin typeface="Arial"/>
            </a:endParaRPr>
          </a:p>
        </p:txBody>
      </p:sp>
      <p:sp>
        <p:nvSpPr>
          <p:cNvPr id="296" name="CustomShape 2"/>
          <p:cNvSpPr/>
          <p:nvPr/>
        </p:nvSpPr>
        <p:spPr>
          <a:xfrm>
            <a:off x="8472600" y="4663080"/>
            <a:ext cx="547920" cy="392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 anchor="ctr">
            <a:noAutofit/>
          </a:bodyPr>
          <a:lstStyle/>
          <a:p>
            <a:pPr algn="r">
              <a:lnSpc>
                <a:spcPct val="100000"/>
              </a:lnSpc>
              <a:tabLst>
                <a:tab pos="0" algn="l"/>
              </a:tabLst>
            </a:pPr>
            <a:fld id="{F6052FFE-6066-4C45-BF2C-9996E7233288}" type="slidenum">
              <a:rPr lang="da-DK" sz="1000" b="0" strike="noStrike" spc="-1">
                <a:solidFill>
                  <a:srgbClr val="202729"/>
                </a:solidFill>
                <a:latin typeface="Proxima Nova"/>
                <a:ea typeface="Proxima Nova"/>
              </a:rPr>
              <a:t>8</a:t>
            </a:fld>
            <a:endParaRPr lang="en-US" sz="1000" b="0" strike="noStrike" spc="-1">
              <a:latin typeface="Arial"/>
            </a:endParaRPr>
          </a:p>
        </p:txBody>
      </p:sp>
      <p:pic>
        <p:nvPicPr>
          <p:cNvPr id="297" name="Picture 296"/>
          <p:cNvPicPr/>
          <p:nvPr/>
        </p:nvPicPr>
        <p:blipFill>
          <a:blip r:embed="rId3"/>
          <a:stretch/>
        </p:blipFill>
        <p:spPr>
          <a:xfrm>
            <a:off x="5203080" y="369360"/>
            <a:ext cx="3108600" cy="4184640"/>
          </a:xfrm>
          <a:prstGeom prst="rect">
            <a:avLst/>
          </a:prstGeom>
          <a:ln>
            <a:noFill/>
          </a:ln>
        </p:spPr>
      </p:pic>
      <p:sp>
        <p:nvSpPr>
          <p:cNvPr id="298" name="CustomShape 3"/>
          <p:cNvSpPr/>
          <p:nvPr/>
        </p:nvSpPr>
        <p:spPr>
          <a:xfrm>
            <a:off x="457200" y="906840"/>
            <a:ext cx="4745520" cy="21294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da-DK" sz="1600" b="0" strike="noStrike" spc="-1">
                <a:solidFill>
                  <a:srgbClr val="000000"/>
                </a:solidFill>
                <a:latin typeface="Proxima Nova"/>
                <a:ea typeface="Proxima Nova"/>
              </a:rPr>
              <a:t>We need to make a single dish: </a:t>
            </a:r>
            <a:r>
              <a:rPr lang="da-DK" sz="1600" b="1" u="sng" strike="noStrike" spc="-1">
                <a:solidFill>
                  <a:srgbClr val="000000"/>
                </a:solidFill>
                <a:uFillTx/>
                <a:latin typeface="Proxima Nova"/>
                <a:ea typeface="Proxima Nova"/>
              </a:rPr>
              <a:t>DAKOS</a:t>
            </a:r>
            <a:r>
              <a:rPr lang="da-DK" sz="1600" b="0" strike="noStrike" spc="-1">
                <a:solidFill>
                  <a:srgbClr val="000000"/>
                </a:solidFill>
                <a:latin typeface="Proxima Nova"/>
                <a:ea typeface="Proxima Nova"/>
              </a:rPr>
              <a:t>. This requires*:</a:t>
            </a:r>
            <a:endParaRPr lang="en-US" sz="1600" b="0" strike="noStrike" spc="-1">
              <a:latin typeface="Arial"/>
            </a:endParaRPr>
          </a:p>
          <a:p>
            <a:pPr marL="457200" indent="-329400">
              <a:lnSpc>
                <a:spcPct val="100000"/>
              </a:lnSpc>
              <a:buClr>
                <a:srgbClr val="000000"/>
              </a:buClr>
              <a:buFont typeface="Proxima Nova"/>
              <a:buChar char="●"/>
              <a:tabLst>
                <a:tab pos="0" algn="l"/>
              </a:tabLst>
            </a:pPr>
            <a:r>
              <a:rPr lang="da-DK" sz="1600" b="0" strike="noStrike" spc="-1">
                <a:solidFill>
                  <a:srgbClr val="000000"/>
                </a:solidFill>
                <a:latin typeface="Proxima Nova"/>
                <a:ea typeface="Proxima Nova"/>
              </a:rPr>
              <a:t>Soaking rye bread in olive oil</a:t>
            </a:r>
            <a:endParaRPr lang="en-US" sz="1600" b="0" strike="noStrike" spc="-1">
              <a:latin typeface="Arial"/>
            </a:endParaRPr>
          </a:p>
          <a:p>
            <a:pPr marL="457200" indent="-329400">
              <a:lnSpc>
                <a:spcPct val="100000"/>
              </a:lnSpc>
              <a:buClr>
                <a:srgbClr val="000000"/>
              </a:buClr>
              <a:buFont typeface="Proxima Nova"/>
              <a:buChar char="●"/>
              <a:tabLst>
                <a:tab pos="0" algn="l"/>
              </a:tabLst>
            </a:pPr>
            <a:r>
              <a:rPr lang="da-DK" sz="1600" b="0" strike="noStrike" spc="-1">
                <a:solidFill>
                  <a:srgbClr val="000000"/>
                </a:solidFill>
                <a:latin typeface="Proxima Nova"/>
                <a:ea typeface="Proxima Nova"/>
              </a:rPr>
              <a:t>Chopping tomatoes</a:t>
            </a:r>
            <a:endParaRPr lang="en-US" sz="1600" b="0" strike="noStrike" spc="-1">
              <a:latin typeface="Arial"/>
            </a:endParaRPr>
          </a:p>
          <a:p>
            <a:pPr marL="457200" indent="-329400">
              <a:lnSpc>
                <a:spcPct val="100000"/>
              </a:lnSpc>
              <a:buClr>
                <a:srgbClr val="000000"/>
              </a:buClr>
              <a:buFont typeface="Proxima Nova"/>
              <a:buChar char="●"/>
              <a:tabLst>
                <a:tab pos="0" algn="l"/>
              </a:tabLst>
            </a:pPr>
            <a:r>
              <a:rPr lang="da-DK" sz="1600" b="0" strike="noStrike" spc="-1">
                <a:solidFill>
                  <a:srgbClr val="000000"/>
                </a:solidFill>
                <a:latin typeface="Proxima Nova"/>
                <a:ea typeface="Proxima Nova"/>
              </a:rPr>
              <a:t>Crumbling feta</a:t>
            </a:r>
            <a:endParaRPr lang="en-US" sz="1600" b="0" strike="noStrike" spc="-1">
              <a:latin typeface="Arial"/>
            </a:endParaRPr>
          </a:p>
          <a:p>
            <a:pPr>
              <a:lnSpc>
                <a:spcPct val="100000"/>
              </a:lnSpc>
              <a:tabLst>
                <a:tab pos="0" algn="l"/>
              </a:tabLst>
            </a:pPr>
            <a:endParaRPr lang="en-US" sz="1600" b="0" strike="noStrike" spc="-1">
              <a:latin typeface="Arial"/>
            </a:endParaRPr>
          </a:p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da-DK" sz="1600" b="0" strike="noStrike" spc="-1">
                <a:solidFill>
                  <a:srgbClr val="000000"/>
                </a:solidFill>
                <a:latin typeface="Proxima Nova"/>
                <a:ea typeface="Proxima Nova"/>
              </a:rPr>
              <a:t>All the preparations are passed to the Chef for the final plating</a:t>
            </a:r>
            <a:endParaRPr lang="en-US" sz="1600" b="0" strike="noStrike" spc="-1">
              <a:latin typeface="Arial"/>
            </a:endParaRPr>
          </a:p>
        </p:txBody>
      </p:sp>
      <p:pic>
        <p:nvPicPr>
          <p:cNvPr id="299" name="Picture 298"/>
          <p:cNvPicPr/>
          <p:nvPr/>
        </p:nvPicPr>
        <p:blipFill>
          <a:blip r:embed="rId4"/>
          <a:stretch/>
        </p:blipFill>
        <p:spPr>
          <a:xfrm>
            <a:off x="1371600" y="3017880"/>
            <a:ext cx="2742840" cy="18284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CustomShape 1"/>
          <p:cNvSpPr/>
          <p:nvPr/>
        </p:nvSpPr>
        <p:spPr>
          <a:xfrm>
            <a:off x="312120" y="250560"/>
            <a:ext cx="8831520" cy="572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da-DK" sz="2800" b="0" strike="noStrike" spc="-1">
                <a:solidFill>
                  <a:srgbClr val="202729"/>
                </a:solidFill>
                <a:latin typeface="Proxima Nova"/>
                <a:ea typeface="Proxima Nova"/>
              </a:rPr>
              <a:t>Parallelization as a kitchen</a:t>
            </a:r>
            <a:endParaRPr lang="en-US" sz="2800" b="0" strike="noStrike" spc="-1">
              <a:latin typeface="Arial"/>
            </a:endParaRPr>
          </a:p>
        </p:txBody>
      </p:sp>
      <p:sp>
        <p:nvSpPr>
          <p:cNvPr id="301" name="CustomShape 2"/>
          <p:cNvSpPr/>
          <p:nvPr/>
        </p:nvSpPr>
        <p:spPr>
          <a:xfrm>
            <a:off x="8472600" y="4663080"/>
            <a:ext cx="547920" cy="392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 anchor="ctr">
            <a:noAutofit/>
          </a:bodyPr>
          <a:lstStyle/>
          <a:p>
            <a:pPr algn="r">
              <a:lnSpc>
                <a:spcPct val="100000"/>
              </a:lnSpc>
              <a:tabLst>
                <a:tab pos="0" algn="l"/>
              </a:tabLst>
            </a:pPr>
            <a:fld id="{1F12DF4C-F7BD-4CEC-AE10-0C6C2D9F7046}" type="slidenum">
              <a:rPr lang="da-DK" sz="1000" b="0" strike="noStrike" spc="-1">
                <a:solidFill>
                  <a:srgbClr val="202729"/>
                </a:solidFill>
                <a:latin typeface="Proxima Nova"/>
                <a:ea typeface="Proxima Nova"/>
              </a:rPr>
              <a:t>9</a:t>
            </a:fld>
            <a:endParaRPr lang="en-US" sz="1000" b="0" strike="noStrike" spc="-1">
              <a:latin typeface="Arial"/>
            </a:endParaRPr>
          </a:p>
        </p:txBody>
      </p:sp>
      <p:pic>
        <p:nvPicPr>
          <p:cNvPr id="302" name="Picture 301"/>
          <p:cNvPicPr/>
          <p:nvPr/>
        </p:nvPicPr>
        <p:blipFill>
          <a:blip r:embed="rId3"/>
          <a:stretch/>
        </p:blipFill>
        <p:spPr>
          <a:xfrm>
            <a:off x="5203080" y="369360"/>
            <a:ext cx="3108600" cy="4184640"/>
          </a:xfrm>
          <a:prstGeom prst="rect">
            <a:avLst/>
          </a:prstGeom>
          <a:ln>
            <a:noFill/>
          </a:ln>
        </p:spPr>
      </p:pic>
      <p:sp>
        <p:nvSpPr>
          <p:cNvPr id="303" name="CustomShape 3"/>
          <p:cNvSpPr/>
          <p:nvPr/>
        </p:nvSpPr>
        <p:spPr>
          <a:xfrm>
            <a:off x="640080" y="1099800"/>
            <a:ext cx="4205880" cy="1399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da-DK" sz="1600" b="0" strike="noStrike" spc="-1">
                <a:solidFill>
                  <a:srgbClr val="000000"/>
                </a:solidFill>
                <a:latin typeface="Proxima Nova"/>
                <a:ea typeface="Proxima Nova"/>
              </a:rPr>
              <a:t>The kitchen consists of:</a:t>
            </a:r>
            <a:endParaRPr lang="en-US" sz="1600" b="0" strike="noStrike" spc="-1">
              <a:latin typeface="Arial"/>
            </a:endParaRPr>
          </a:p>
          <a:p>
            <a:pPr marL="457200" indent="-329400">
              <a:lnSpc>
                <a:spcPct val="100000"/>
              </a:lnSpc>
              <a:buClr>
                <a:srgbClr val="000000"/>
              </a:buClr>
              <a:buFont typeface="Proxima Nova"/>
              <a:buChar char="●"/>
              <a:tabLst>
                <a:tab pos="0" algn="l"/>
              </a:tabLst>
            </a:pPr>
            <a:r>
              <a:rPr lang="da-DK" sz="1600" b="0" strike="noStrike" spc="-1">
                <a:solidFill>
                  <a:srgbClr val="000000"/>
                </a:solidFill>
                <a:latin typeface="Proxima Nova"/>
                <a:ea typeface="Proxima Nova"/>
              </a:rPr>
              <a:t>Head Chef</a:t>
            </a:r>
            <a:endParaRPr lang="en-US" sz="1600" b="0" strike="noStrike" spc="-1">
              <a:latin typeface="Arial"/>
            </a:endParaRPr>
          </a:p>
          <a:p>
            <a:pPr marL="457200" indent="-329400">
              <a:lnSpc>
                <a:spcPct val="100000"/>
              </a:lnSpc>
              <a:buClr>
                <a:srgbClr val="000000"/>
              </a:buClr>
              <a:buFont typeface="Proxima Nova"/>
              <a:buChar char="●"/>
              <a:tabLst>
                <a:tab pos="0" algn="l"/>
              </a:tabLst>
            </a:pPr>
            <a:r>
              <a:rPr lang="da-DK" sz="1600" b="0" strike="noStrike" spc="-1">
                <a:solidFill>
                  <a:srgbClr val="000000"/>
                </a:solidFill>
                <a:latin typeface="Proxima Nova"/>
                <a:ea typeface="Proxima Nova"/>
              </a:rPr>
              <a:t>Sous chefs</a:t>
            </a:r>
            <a:endParaRPr lang="en-US" sz="1600" b="0" strike="noStrike" spc="-1">
              <a:latin typeface="Arial"/>
            </a:endParaRPr>
          </a:p>
          <a:p>
            <a:pPr marL="457200" indent="-329400">
              <a:lnSpc>
                <a:spcPct val="100000"/>
              </a:lnSpc>
              <a:buClr>
                <a:srgbClr val="000000"/>
              </a:buClr>
              <a:buFont typeface="Proxima Nova"/>
              <a:buChar char="●"/>
              <a:tabLst>
                <a:tab pos="0" algn="l"/>
              </a:tabLst>
            </a:pPr>
            <a:r>
              <a:rPr lang="da-DK" sz="1600" b="0" strike="noStrike" spc="-1">
                <a:solidFill>
                  <a:srgbClr val="000000"/>
                </a:solidFill>
                <a:latin typeface="Proxima Nova"/>
                <a:ea typeface="Proxima Nova"/>
              </a:rPr>
              <a:t>Fixed number of workstations</a:t>
            </a:r>
            <a:endParaRPr lang="en-US" sz="1600" b="0" strike="noStrike" spc="-1">
              <a:latin typeface="Arial"/>
            </a:endParaRPr>
          </a:p>
          <a:p>
            <a:pPr marL="457200" indent="-329400">
              <a:lnSpc>
                <a:spcPct val="100000"/>
              </a:lnSpc>
              <a:buClr>
                <a:srgbClr val="000000"/>
              </a:buClr>
              <a:buFont typeface="Proxima Nova"/>
              <a:buChar char="●"/>
              <a:tabLst>
                <a:tab pos="0" algn="l"/>
              </a:tabLst>
            </a:pPr>
            <a:r>
              <a:rPr lang="da-DK" sz="1600" b="0" strike="noStrike" spc="-1">
                <a:solidFill>
                  <a:srgbClr val="000000"/>
                </a:solidFill>
                <a:latin typeface="Proxima Nova"/>
                <a:ea typeface="Proxima Nova"/>
              </a:rPr>
              <a:t>Dish logbook</a:t>
            </a:r>
            <a:endParaRPr lang="en-US" sz="1600" b="0" strike="noStrike" spc="-1">
              <a:latin typeface="Arial"/>
            </a:endParaRPr>
          </a:p>
        </p:txBody>
      </p:sp>
      <p:graphicFrame>
        <p:nvGraphicFramePr>
          <p:cNvPr id="304" name="Table 4"/>
          <p:cNvGraphicFramePr/>
          <p:nvPr/>
        </p:nvGraphicFramePr>
        <p:xfrm>
          <a:off x="1011600" y="3067920"/>
          <a:ext cx="3075840" cy="1013760"/>
        </p:xfrm>
        <a:graphic>
          <a:graphicData uri="http://schemas.openxmlformats.org/drawingml/2006/table">
            <a:tbl>
              <a:tblPr/>
              <a:tblGrid>
                <a:gridCol w="1119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56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380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da-DK" sz="1100" b="1" strike="noStrike" spc="-1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Bread</a:t>
                      </a:r>
                      <a:endParaRPr lang="en-US" sz="1100" b="0" strike="noStrike" spc="-1">
                        <a:latin typeface="Arial"/>
                      </a:endParaRPr>
                    </a:p>
                  </a:txBody>
                  <a:tcPr marL="91080" marR="91080">
                    <a:lnL w="9360">
                      <a:solidFill>
                        <a:srgbClr val="9E9E9E"/>
                      </a:solidFill>
                    </a:lnL>
                    <a:lnR w="9360">
                      <a:solidFill>
                        <a:srgbClr val="9E9E9E"/>
                      </a:solidFill>
                    </a:lnR>
                    <a:lnT w="9360">
                      <a:solidFill>
                        <a:srgbClr val="9E9E9E"/>
                      </a:solidFill>
                    </a:lnT>
                    <a:lnB w="9360">
                      <a:solidFill>
                        <a:srgbClr val="9E9E9E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da-DK" sz="1100" b="0" strike="noStrike" spc="-1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Done</a:t>
                      </a:r>
                      <a:endParaRPr lang="en-US" sz="1100" b="0" strike="noStrike" spc="-1">
                        <a:latin typeface="Arial"/>
                      </a:endParaRPr>
                    </a:p>
                  </a:txBody>
                  <a:tcPr marL="91080" marR="91080">
                    <a:lnL w="9360">
                      <a:solidFill>
                        <a:srgbClr val="9E9E9E"/>
                      </a:solidFill>
                    </a:lnL>
                    <a:lnR w="9360">
                      <a:solidFill>
                        <a:srgbClr val="9E9E9E"/>
                      </a:solidFill>
                    </a:lnR>
                    <a:lnT w="9360">
                      <a:solidFill>
                        <a:srgbClr val="9E9E9E"/>
                      </a:solidFill>
                    </a:lnT>
                    <a:lnB w="9360">
                      <a:solidFill>
                        <a:srgbClr val="9E9E9E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80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da-DK" sz="1100" b="1" strike="noStrike" spc="-1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Olive oil</a:t>
                      </a:r>
                      <a:endParaRPr lang="en-US" sz="1100" b="0" strike="noStrike" spc="-1">
                        <a:latin typeface="Arial"/>
                      </a:endParaRPr>
                    </a:p>
                  </a:txBody>
                  <a:tcPr marL="91080" marR="91080">
                    <a:lnL w="9360">
                      <a:solidFill>
                        <a:srgbClr val="9E9E9E"/>
                      </a:solidFill>
                    </a:lnL>
                    <a:lnR w="9360">
                      <a:solidFill>
                        <a:srgbClr val="9E9E9E"/>
                      </a:solidFill>
                    </a:lnR>
                    <a:lnT w="9360">
                      <a:solidFill>
                        <a:srgbClr val="9E9E9E"/>
                      </a:solidFill>
                    </a:lnT>
                    <a:lnB w="9360">
                      <a:solidFill>
                        <a:srgbClr val="9E9E9E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da-DK" sz="1100" b="0" i="1" strike="noStrike" spc="-1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In progress</a:t>
                      </a:r>
                      <a:endParaRPr lang="en-US" sz="1100" b="0" strike="noStrike" spc="-1">
                        <a:latin typeface="Arial"/>
                      </a:endParaRPr>
                    </a:p>
                  </a:txBody>
                  <a:tcPr marL="91080" marR="91080">
                    <a:lnL w="9360">
                      <a:solidFill>
                        <a:srgbClr val="9E9E9E"/>
                      </a:solidFill>
                    </a:lnL>
                    <a:lnR w="9360">
                      <a:solidFill>
                        <a:srgbClr val="9E9E9E"/>
                      </a:solidFill>
                    </a:lnR>
                    <a:lnT w="9360">
                      <a:solidFill>
                        <a:srgbClr val="9E9E9E"/>
                      </a:solidFill>
                    </a:lnT>
                    <a:lnB w="9360">
                      <a:solidFill>
                        <a:srgbClr val="9E9E9E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76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da-DK" sz="1100" b="1" strike="noStrike" spc="-1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Toppings</a:t>
                      </a:r>
                      <a:endParaRPr lang="en-US" sz="1100" b="0" strike="noStrike" spc="-1">
                        <a:latin typeface="Arial"/>
                      </a:endParaRPr>
                    </a:p>
                  </a:txBody>
                  <a:tcPr marL="91080" marR="91080">
                    <a:lnL w="9360">
                      <a:solidFill>
                        <a:srgbClr val="9E9E9E"/>
                      </a:solidFill>
                    </a:lnL>
                    <a:lnR w="9360">
                      <a:solidFill>
                        <a:srgbClr val="9E9E9E"/>
                      </a:solidFill>
                    </a:lnR>
                    <a:lnT w="9360">
                      <a:solidFill>
                        <a:srgbClr val="9E9E9E"/>
                      </a:solidFill>
                    </a:lnT>
                    <a:lnB w="9360">
                      <a:solidFill>
                        <a:srgbClr val="9E9E9E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da-DK" sz="1100" b="0" i="1" strike="noStrike" spc="-1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In progress</a:t>
                      </a:r>
                      <a:endParaRPr lang="en-US" sz="1100" b="0" strike="noStrike" spc="-1">
                        <a:latin typeface="Arial"/>
                      </a:endParaRPr>
                    </a:p>
                  </a:txBody>
                  <a:tcPr marL="91080" marR="91080">
                    <a:lnL w="9360">
                      <a:solidFill>
                        <a:srgbClr val="9E9E9E"/>
                      </a:solidFill>
                    </a:lnL>
                    <a:lnR w="9360">
                      <a:solidFill>
                        <a:srgbClr val="9E9E9E"/>
                      </a:solidFill>
                    </a:lnR>
                    <a:lnT w="9360">
                      <a:solidFill>
                        <a:srgbClr val="9E9E9E"/>
                      </a:solidFill>
                    </a:lnT>
                    <a:lnB w="9360">
                      <a:solidFill>
                        <a:srgbClr val="9E9E9E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CustomShape 1"/>
          <p:cNvSpPr/>
          <p:nvPr/>
        </p:nvSpPr>
        <p:spPr>
          <a:xfrm>
            <a:off x="311760" y="182880"/>
            <a:ext cx="8519760" cy="572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da-DK" sz="2800" b="0" strike="noStrike" spc="-1">
                <a:solidFill>
                  <a:srgbClr val="202729"/>
                </a:solidFill>
                <a:latin typeface="Proxima Nova"/>
                <a:ea typeface="Proxima Nova"/>
              </a:rPr>
              <a:t>But how is a kitchen related to a computer???</a:t>
            </a:r>
            <a:endParaRPr lang="en-US" sz="2800" b="0" strike="noStrike" spc="-1">
              <a:latin typeface="Arial"/>
            </a:endParaRPr>
          </a:p>
        </p:txBody>
      </p:sp>
      <p:sp>
        <p:nvSpPr>
          <p:cNvPr id="306" name="CustomShape 2"/>
          <p:cNvSpPr/>
          <p:nvPr/>
        </p:nvSpPr>
        <p:spPr>
          <a:xfrm>
            <a:off x="311760" y="756360"/>
            <a:ext cx="3999240" cy="3415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>
            <a:noAutofit/>
          </a:bodyPr>
          <a:lstStyle/>
          <a:p>
            <a:pPr marL="270000" indent="-227880">
              <a:lnSpc>
                <a:spcPct val="115000"/>
              </a:lnSpc>
              <a:tabLst>
                <a:tab pos="0" algn="l"/>
              </a:tabLst>
            </a:pPr>
            <a:r>
              <a:rPr lang="da-DK" sz="1500" b="0" strike="noStrike" spc="-1" dirty="0">
                <a:solidFill>
                  <a:srgbClr val="616161"/>
                </a:solidFill>
                <a:latin typeface="Proxima Nova"/>
                <a:ea typeface="Proxima Nova"/>
              </a:rPr>
              <a:t>Key </a:t>
            </a:r>
            <a:r>
              <a:rPr lang="da-DK" sz="1500" b="0" strike="noStrike" spc="-1" dirty="0" err="1">
                <a:solidFill>
                  <a:srgbClr val="616161"/>
                </a:solidFill>
                <a:latin typeface="Proxima Nova"/>
                <a:ea typeface="Proxima Nova"/>
              </a:rPr>
              <a:t>concepts</a:t>
            </a:r>
            <a:r>
              <a:rPr lang="da-DK" sz="1500" b="0" strike="noStrike" spc="-1" dirty="0">
                <a:solidFill>
                  <a:srgbClr val="616161"/>
                </a:solidFill>
                <a:latin typeface="Proxima Nova"/>
                <a:ea typeface="Proxima Nova"/>
              </a:rPr>
              <a:t>:</a:t>
            </a:r>
            <a:endParaRPr lang="en-US" sz="1500" b="0" strike="noStrike" spc="-1" dirty="0">
              <a:latin typeface="Arial"/>
            </a:endParaRPr>
          </a:p>
          <a:p>
            <a:pPr marL="457200" indent="-323280">
              <a:lnSpc>
                <a:spcPct val="115000"/>
              </a:lnSpc>
              <a:buClr>
                <a:srgbClr val="616161"/>
              </a:buClr>
              <a:buFont typeface="Proxima Nova"/>
              <a:buChar char="●"/>
              <a:tabLst>
                <a:tab pos="0" algn="l"/>
              </a:tabLst>
            </a:pPr>
            <a:r>
              <a:rPr lang="da-DK" sz="1500" b="1" strike="noStrike" spc="-1" dirty="0" err="1">
                <a:solidFill>
                  <a:srgbClr val="616161"/>
                </a:solidFill>
                <a:latin typeface="Proxima Nova"/>
                <a:ea typeface="Proxima Nova"/>
              </a:rPr>
              <a:t>Process</a:t>
            </a:r>
            <a:endParaRPr lang="en-US" sz="1500" b="0" strike="noStrike" spc="-1" dirty="0">
              <a:latin typeface="Arial"/>
            </a:endParaRPr>
          </a:p>
          <a:p>
            <a:pPr marL="720000" lvl="1" indent="-310320">
              <a:lnSpc>
                <a:spcPct val="115000"/>
              </a:lnSpc>
              <a:buClr>
                <a:srgbClr val="616161"/>
              </a:buClr>
              <a:buFont typeface="Proxima Nova"/>
              <a:buChar char="○"/>
              <a:tabLst>
                <a:tab pos="0" algn="l"/>
              </a:tabLst>
            </a:pPr>
            <a:r>
              <a:rPr lang="da-DK" sz="1300" b="0" strike="noStrike" spc="-1" dirty="0">
                <a:solidFill>
                  <a:srgbClr val="616161"/>
                </a:solidFill>
                <a:latin typeface="Proxima Nova"/>
                <a:ea typeface="Proxima Nova"/>
              </a:rPr>
              <a:t>An </a:t>
            </a:r>
            <a:r>
              <a:rPr lang="da-DK" sz="1300" b="0" strike="noStrike" spc="-1" dirty="0" err="1">
                <a:solidFill>
                  <a:srgbClr val="616161"/>
                </a:solidFill>
                <a:latin typeface="Proxima Nova"/>
                <a:ea typeface="Proxima Nova"/>
              </a:rPr>
              <a:t>instance</a:t>
            </a:r>
            <a:r>
              <a:rPr lang="da-DK" sz="1300" b="0" strike="noStrike" spc="-1" dirty="0">
                <a:solidFill>
                  <a:srgbClr val="616161"/>
                </a:solidFill>
                <a:latin typeface="Proxima Nova"/>
                <a:ea typeface="Proxima Nova"/>
              </a:rPr>
              <a:t> of a program </a:t>
            </a:r>
            <a:r>
              <a:rPr lang="da-DK" sz="1300" b="0" strike="noStrike" spc="-1" dirty="0" err="1">
                <a:solidFill>
                  <a:srgbClr val="616161"/>
                </a:solidFill>
                <a:latin typeface="Proxima Nova"/>
                <a:ea typeface="Proxima Nova"/>
              </a:rPr>
              <a:t>being</a:t>
            </a:r>
            <a:r>
              <a:rPr lang="da-DK" sz="1300" b="0" strike="noStrike" spc="-1" dirty="0">
                <a:solidFill>
                  <a:srgbClr val="616161"/>
                </a:solidFill>
                <a:latin typeface="Proxima Nova"/>
                <a:ea typeface="Proxima Nova"/>
              </a:rPr>
              <a:t> </a:t>
            </a:r>
            <a:r>
              <a:rPr lang="da-DK" sz="1300" b="0" strike="noStrike" spc="-1" dirty="0" err="1">
                <a:solidFill>
                  <a:srgbClr val="616161"/>
                </a:solidFill>
                <a:latin typeface="Proxima Nova"/>
                <a:ea typeface="Proxima Nova"/>
              </a:rPr>
              <a:t>executed</a:t>
            </a:r>
            <a:r>
              <a:rPr lang="da-DK" sz="1300" b="0" strike="noStrike" spc="-1" dirty="0">
                <a:solidFill>
                  <a:srgbClr val="616161"/>
                </a:solidFill>
                <a:latin typeface="Proxima Nova"/>
                <a:ea typeface="Proxima Nova"/>
              </a:rPr>
              <a:t>, for </a:t>
            </a:r>
            <a:r>
              <a:rPr lang="da-DK" sz="1300" b="0" strike="noStrike" spc="-1" dirty="0" err="1">
                <a:solidFill>
                  <a:srgbClr val="616161"/>
                </a:solidFill>
                <a:latin typeface="Proxima Nova"/>
                <a:ea typeface="Proxima Nova"/>
              </a:rPr>
              <a:t>us</a:t>
            </a:r>
            <a:r>
              <a:rPr lang="da-DK" sz="1300" b="0" strike="noStrike" spc="-1" dirty="0">
                <a:solidFill>
                  <a:srgbClr val="616161"/>
                </a:solidFill>
                <a:latin typeface="Proxima Nova"/>
                <a:ea typeface="Proxima Nova"/>
              </a:rPr>
              <a:t> the Python interpreter </a:t>
            </a:r>
            <a:r>
              <a:rPr lang="da-DK" sz="1300" b="0" strike="noStrike" spc="-1" dirty="0" err="1">
                <a:solidFill>
                  <a:srgbClr val="616161"/>
                </a:solidFill>
                <a:latin typeface="Proxima Nova"/>
                <a:ea typeface="Proxima Nova"/>
              </a:rPr>
              <a:t>interpreting</a:t>
            </a:r>
            <a:r>
              <a:rPr lang="da-DK" sz="1300" b="0" strike="noStrike" spc="-1" dirty="0">
                <a:solidFill>
                  <a:srgbClr val="616161"/>
                </a:solidFill>
                <a:latin typeface="Proxima Nova"/>
                <a:ea typeface="Proxima Nova"/>
              </a:rPr>
              <a:t> </a:t>
            </a:r>
            <a:r>
              <a:rPr lang="da-DK" sz="1300" b="0" strike="noStrike" spc="-1" dirty="0" err="1">
                <a:solidFill>
                  <a:srgbClr val="616161"/>
                </a:solidFill>
                <a:latin typeface="Proxima Nova"/>
                <a:ea typeface="Proxima Nova"/>
              </a:rPr>
              <a:t>your</a:t>
            </a:r>
            <a:r>
              <a:rPr lang="da-DK" sz="1300" b="0" strike="noStrike" spc="-1" dirty="0">
                <a:solidFill>
                  <a:srgbClr val="616161"/>
                </a:solidFill>
                <a:latin typeface="Proxima Nova"/>
                <a:ea typeface="Proxima Nova"/>
              </a:rPr>
              <a:t> script. Spins up </a:t>
            </a:r>
            <a:r>
              <a:rPr lang="da-DK" sz="1300" b="0" strike="noStrike" spc="-1" dirty="0" err="1">
                <a:solidFill>
                  <a:srgbClr val="616161"/>
                </a:solidFill>
                <a:latin typeface="Proxima Nova"/>
                <a:ea typeface="Proxima Nova"/>
              </a:rPr>
              <a:t>threads</a:t>
            </a:r>
            <a:r>
              <a:rPr lang="da-DK" sz="1300" b="0" strike="noStrike" spc="-1" dirty="0">
                <a:solidFill>
                  <a:srgbClr val="616161"/>
                </a:solidFill>
                <a:latin typeface="Proxima Nova"/>
                <a:ea typeface="Proxima Nova"/>
              </a:rPr>
              <a:t>.</a:t>
            </a:r>
            <a:endParaRPr lang="en-US" sz="1300" b="0" strike="noStrike" spc="-1" dirty="0">
              <a:latin typeface="Arial"/>
            </a:endParaRPr>
          </a:p>
          <a:p>
            <a:pPr marL="457200" indent="-323280">
              <a:lnSpc>
                <a:spcPct val="115000"/>
              </a:lnSpc>
              <a:buClr>
                <a:srgbClr val="616161"/>
              </a:buClr>
              <a:buFont typeface="Proxima Nova"/>
              <a:buChar char="●"/>
              <a:tabLst>
                <a:tab pos="0" algn="l"/>
              </a:tabLst>
            </a:pPr>
            <a:r>
              <a:rPr lang="da-DK" sz="1500" b="1" strike="noStrike" spc="-1" dirty="0">
                <a:solidFill>
                  <a:srgbClr val="616161"/>
                </a:solidFill>
                <a:latin typeface="Proxima Nova"/>
                <a:ea typeface="Proxima Nova"/>
              </a:rPr>
              <a:t>Thread</a:t>
            </a:r>
            <a:endParaRPr lang="en-US" sz="1500" b="0" strike="noStrike" spc="-1" dirty="0">
              <a:latin typeface="Arial"/>
            </a:endParaRPr>
          </a:p>
          <a:p>
            <a:pPr marL="720000" lvl="1" indent="-310320">
              <a:lnSpc>
                <a:spcPct val="115000"/>
              </a:lnSpc>
              <a:buClr>
                <a:srgbClr val="616161"/>
              </a:buClr>
              <a:buFont typeface="Proxima Nova"/>
              <a:buChar char="○"/>
              <a:tabLst>
                <a:tab pos="0" algn="l"/>
              </a:tabLst>
            </a:pPr>
            <a:r>
              <a:rPr lang="da-DK" sz="1300" b="0" strike="noStrike" spc="-1" dirty="0">
                <a:solidFill>
                  <a:srgbClr val="616161"/>
                </a:solidFill>
                <a:latin typeface="Proxima Nova"/>
                <a:ea typeface="Proxima Nova"/>
              </a:rPr>
              <a:t>A unit of </a:t>
            </a:r>
            <a:r>
              <a:rPr lang="da-DK" sz="1300" b="0" strike="noStrike" spc="-1" dirty="0" err="1">
                <a:solidFill>
                  <a:srgbClr val="616161"/>
                </a:solidFill>
                <a:latin typeface="Proxima Nova"/>
                <a:ea typeface="Proxima Nova"/>
              </a:rPr>
              <a:t>computation</a:t>
            </a:r>
            <a:r>
              <a:rPr lang="da-DK" sz="1300" b="0" strike="noStrike" spc="-1" dirty="0">
                <a:solidFill>
                  <a:srgbClr val="616161"/>
                </a:solidFill>
                <a:latin typeface="Proxima Nova"/>
                <a:ea typeface="Proxima Nova"/>
              </a:rPr>
              <a:t> sent to CPU for </a:t>
            </a:r>
            <a:r>
              <a:rPr lang="da-DK" sz="1300" b="0" strike="noStrike" spc="-1" dirty="0" err="1">
                <a:solidFill>
                  <a:srgbClr val="616161"/>
                </a:solidFill>
                <a:latin typeface="Proxima Nova"/>
                <a:ea typeface="Proxima Nova"/>
              </a:rPr>
              <a:t>execution</a:t>
            </a:r>
            <a:r>
              <a:rPr lang="da-DK" sz="1300" b="0" strike="noStrike" spc="-1" dirty="0">
                <a:solidFill>
                  <a:srgbClr val="616161"/>
                </a:solidFill>
                <a:latin typeface="Proxima Nova"/>
                <a:ea typeface="Proxima Nova"/>
              </a:rPr>
              <a:t>.</a:t>
            </a:r>
            <a:endParaRPr lang="en-US" sz="1300" b="0" strike="noStrike" spc="-1" dirty="0">
              <a:latin typeface="Arial"/>
            </a:endParaRPr>
          </a:p>
          <a:p>
            <a:pPr marL="457200" indent="-323280">
              <a:lnSpc>
                <a:spcPct val="115000"/>
              </a:lnSpc>
              <a:buClr>
                <a:srgbClr val="616161"/>
              </a:buClr>
              <a:buFont typeface="Proxima Nova"/>
              <a:buChar char="●"/>
              <a:tabLst>
                <a:tab pos="0" algn="l"/>
              </a:tabLst>
            </a:pPr>
            <a:r>
              <a:rPr lang="da-DK" sz="1500" b="1" strike="noStrike" spc="-1" dirty="0" err="1">
                <a:solidFill>
                  <a:srgbClr val="616161"/>
                </a:solidFill>
                <a:latin typeface="Proxima Nova"/>
                <a:ea typeface="Proxima Nova"/>
              </a:rPr>
              <a:t>Number</a:t>
            </a:r>
            <a:r>
              <a:rPr lang="da-DK" sz="1500" b="1" strike="noStrike" spc="-1" dirty="0">
                <a:solidFill>
                  <a:srgbClr val="616161"/>
                </a:solidFill>
                <a:latin typeface="Proxima Nova"/>
                <a:ea typeface="Proxima Nova"/>
              </a:rPr>
              <a:t> of cores</a:t>
            </a:r>
            <a:endParaRPr lang="en-US" sz="1500" b="0" strike="noStrike" spc="-1" dirty="0">
              <a:latin typeface="Arial"/>
            </a:endParaRPr>
          </a:p>
          <a:p>
            <a:pPr marL="720000" lvl="1" indent="-310320">
              <a:lnSpc>
                <a:spcPct val="115000"/>
              </a:lnSpc>
              <a:buClr>
                <a:srgbClr val="616161"/>
              </a:buClr>
              <a:buFont typeface="Proxima Nova"/>
              <a:buChar char="○"/>
              <a:tabLst>
                <a:tab pos="0" algn="l"/>
              </a:tabLst>
            </a:pPr>
            <a:r>
              <a:rPr lang="da-DK" sz="1300" b="0" strike="noStrike" spc="-1" dirty="0">
                <a:solidFill>
                  <a:srgbClr val="616161"/>
                </a:solidFill>
                <a:highlight>
                  <a:srgbClr val="FFFF00"/>
                </a:highlight>
                <a:latin typeface="Proxima Nova"/>
                <a:ea typeface="Proxima Nova"/>
              </a:rPr>
              <a:t>The </a:t>
            </a:r>
            <a:r>
              <a:rPr lang="da-DK" sz="1300" b="0" strike="noStrike" spc="-1" dirty="0" err="1">
                <a:solidFill>
                  <a:srgbClr val="616161"/>
                </a:solidFill>
                <a:highlight>
                  <a:srgbClr val="FFFF00"/>
                </a:highlight>
                <a:latin typeface="Proxima Nova"/>
                <a:ea typeface="Proxima Nova"/>
              </a:rPr>
              <a:t>number</a:t>
            </a:r>
            <a:r>
              <a:rPr lang="da-DK" sz="1300" b="0" strike="noStrike" spc="-1" dirty="0">
                <a:solidFill>
                  <a:srgbClr val="616161"/>
                </a:solidFill>
                <a:highlight>
                  <a:srgbClr val="FFFF00"/>
                </a:highlight>
                <a:latin typeface="Proxima Nova"/>
                <a:ea typeface="Proxima Nova"/>
              </a:rPr>
              <a:t> of independent units in </a:t>
            </a:r>
            <a:r>
              <a:rPr lang="da-DK" sz="1300" b="0" strike="noStrike" spc="-1" dirty="0" err="1">
                <a:solidFill>
                  <a:srgbClr val="616161"/>
                </a:solidFill>
                <a:highlight>
                  <a:srgbClr val="FFFF00"/>
                </a:highlight>
                <a:latin typeface="Proxima Nova"/>
                <a:ea typeface="Proxima Nova"/>
              </a:rPr>
              <a:t>your</a:t>
            </a:r>
            <a:r>
              <a:rPr lang="da-DK" sz="1300" b="0" strike="noStrike" spc="-1" dirty="0">
                <a:solidFill>
                  <a:srgbClr val="616161"/>
                </a:solidFill>
                <a:highlight>
                  <a:srgbClr val="FFFF00"/>
                </a:highlight>
                <a:latin typeface="Proxima Nova"/>
                <a:ea typeface="Proxima Nova"/>
              </a:rPr>
              <a:t> CPU </a:t>
            </a:r>
            <a:r>
              <a:rPr lang="da-DK" sz="1300" b="0" strike="noStrike" spc="-1" dirty="0" err="1">
                <a:solidFill>
                  <a:srgbClr val="616161"/>
                </a:solidFill>
                <a:highlight>
                  <a:srgbClr val="FFFF00"/>
                </a:highlight>
                <a:latin typeface="Proxima Nova"/>
                <a:ea typeface="Proxima Nova"/>
              </a:rPr>
              <a:t>that</a:t>
            </a:r>
            <a:r>
              <a:rPr lang="da-DK" sz="1300" b="0" strike="noStrike" spc="-1" dirty="0">
                <a:solidFill>
                  <a:srgbClr val="616161"/>
                </a:solidFill>
                <a:highlight>
                  <a:srgbClr val="FFFF00"/>
                </a:highlight>
                <a:latin typeface="Proxima Nova"/>
                <a:ea typeface="Proxima Nova"/>
              </a:rPr>
              <a:t> </a:t>
            </a:r>
            <a:r>
              <a:rPr lang="da-DK" sz="1300" b="0" strike="noStrike" spc="-1" dirty="0" err="1">
                <a:solidFill>
                  <a:srgbClr val="616161"/>
                </a:solidFill>
                <a:highlight>
                  <a:srgbClr val="FFFF00"/>
                </a:highlight>
                <a:latin typeface="Proxima Nova"/>
                <a:ea typeface="Proxima Nova"/>
              </a:rPr>
              <a:t>execute</a:t>
            </a:r>
            <a:r>
              <a:rPr lang="da-DK" sz="1300" b="0" strike="noStrike" spc="-1" dirty="0">
                <a:solidFill>
                  <a:srgbClr val="616161"/>
                </a:solidFill>
                <a:highlight>
                  <a:srgbClr val="FFFF00"/>
                </a:highlight>
                <a:latin typeface="Proxima Nova"/>
                <a:ea typeface="Proxima Nova"/>
              </a:rPr>
              <a:t> </a:t>
            </a:r>
            <a:r>
              <a:rPr lang="da-DK" sz="1300" b="0" strike="noStrike" spc="-1" dirty="0" err="1">
                <a:solidFill>
                  <a:srgbClr val="616161"/>
                </a:solidFill>
                <a:highlight>
                  <a:srgbClr val="FFFF00"/>
                </a:highlight>
                <a:latin typeface="Proxima Nova"/>
                <a:ea typeface="Proxima Nova"/>
              </a:rPr>
              <a:t>threads</a:t>
            </a:r>
            <a:r>
              <a:rPr lang="da-DK" sz="1300" b="0" strike="noStrike" spc="-1" dirty="0">
                <a:solidFill>
                  <a:srgbClr val="616161"/>
                </a:solidFill>
                <a:latin typeface="Proxima Nova"/>
                <a:ea typeface="Proxima Nova"/>
              </a:rPr>
              <a:t>.</a:t>
            </a:r>
            <a:endParaRPr lang="en-US" sz="1300" b="0" strike="noStrike" spc="-1" dirty="0">
              <a:latin typeface="Arial"/>
            </a:endParaRPr>
          </a:p>
          <a:p>
            <a:pPr marL="457200" indent="-323280">
              <a:lnSpc>
                <a:spcPct val="115000"/>
              </a:lnSpc>
              <a:buClr>
                <a:srgbClr val="616161"/>
              </a:buClr>
              <a:buFont typeface="Proxima Nova"/>
              <a:buChar char="●"/>
              <a:tabLst>
                <a:tab pos="0" algn="l"/>
              </a:tabLst>
            </a:pPr>
            <a:r>
              <a:rPr lang="da-DK" sz="1500" b="1" strike="noStrike" spc="-1" dirty="0">
                <a:solidFill>
                  <a:srgbClr val="616161"/>
                </a:solidFill>
                <a:latin typeface="Proxima Nova"/>
                <a:ea typeface="Proxima Nova"/>
              </a:rPr>
              <a:t>Memory</a:t>
            </a:r>
            <a:endParaRPr lang="en-US" sz="1500" b="0" strike="noStrike" spc="-1" dirty="0">
              <a:latin typeface="Arial"/>
            </a:endParaRPr>
          </a:p>
          <a:p>
            <a:pPr marL="720000" lvl="1" indent="-310320">
              <a:lnSpc>
                <a:spcPct val="115000"/>
              </a:lnSpc>
              <a:buClr>
                <a:srgbClr val="616161"/>
              </a:buClr>
              <a:buFont typeface="Proxima Nova"/>
              <a:buChar char="○"/>
              <a:tabLst>
                <a:tab pos="0" algn="l"/>
              </a:tabLst>
            </a:pPr>
            <a:r>
              <a:rPr lang="da-DK" sz="1300" b="0" strike="noStrike" spc="-1" dirty="0" err="1">
                <a:solidFill>
                  <a:srgbClr val="616161"/>
                </a:solidFill>
                <a:latin typeface="Proxima Nova"/>
                <a:ea typeface="Proxima Nova"/>
              </a:rPr>
              <a:t>Where</a:t>
            </a:r>
            <a:r>
              <a:rPr lang="da-DK" sz="1300" b="0" strike="noStrike" spc="-1" dirty="0">
                <a:solidFill>
                  <a:srgbClr val="616161"/>
                </a:solidFill>
                <a:latin typeface="Proxima Nova"/>
                <a:ea typeface="Proxima Nova"/>
              </a:rPr>
              <a:t> information/variables </a:t>
            </a:r>
            <a:r>
              <a:rPr lang="da-DK" sz="1300" b="0" strike="noStrike" spc="-1" dirty="0" err="1">
                <a:solidFill>
                  <a:srgbClr val="616161"/>
                </a:solidFill>
                <a:latin typeface="Proxima Nova"/>
                <a:ea typeface="Proxima Nova"/>
              </a:rPr>
              <a:t>are</a:t>
            </a:r>
            <a:r>
              <a:rPr lang="da-DK" sz="1300" b="0" strike="noStrike" spc="-1" dirty="0">
                <a:solidFill>
                  <a:srgbClr val="616161"/>
                </a:solidFill>
                <a:latin typeface="Proxima Nova"/>
                <a:ea typeface="Proxima Nova"/>
              </a:rPr>
              <a:t> </a:t>
            </a:r>
            <a:r>
              <a:rPr lang="da-DK" sz="1300" b="0" strike="noStrike" spc="-1" dirty="0" err="1">
                <a:solidFill>
                  <a:srgbClr val="616161"/>
                </a:solidFill>
                <a:latin typeface="Proxima Nova"/>
                <a:ea typeface="Proxima Nova"/>
              </a:rPr>
              <a:t>kept</a:t>
            </a:r>
            <a:r>
              <a:rPr lang="da-DK" sz="1300" b="0" strike="noStrike" spc="-1" dirty="0">
                <a:solidFill>
                  <a:srgbClr val="616161"/>
                </a:solidFill>
                <a:latin typeface="Proxima Nova"/>
                <a:ea typeface="Proxima Nova"/>
              </a:rPr>
              <a:t>/</a:t>
            </a:r>
            <a:r>
              <a:rPr lang="da-DK" sz="1300" b="0" strike="noStrike" spc="-1" dirty="0" err="1">
                <a:solidFill>
                  <a:srgbClr val="616161"/>
                </a:solidFill>
                <a:latin typeface="Proxima Nova"/>
                <a:ea typeface="Proxima Nova"/>
              </a:rPr>
              <a:t>updated</a:t>
            </a:r>
            <a:r>
              <a:rPr lang="da-DK" sz="1300" b="0" strike="noStrike" spc="-1" dirty="0">
                <a:solidFill>
                  <a:srgbClr val="616161"/>
                </a:solidFill>
                <a:latin typeface="Proxima Nova"/>
                <a:ea typeface="Proxima Nova"/>
              </a:rPr>
              <a:t> </a:t>
            </a:r>
            <a:r>
              <a:rPr lang="da-DK" sz="1300" b="0" strike="noStrike" spc="-1" dirty="0" err="1">
                <a:solidFill>
                  <a:srgbClr val="616161"/>
                </a:solidFill>
                <a:latin typeface="Proxima Nova"/>
                <a:ea typeface="Proxima Nova"/>
              </a:rPr>
              <a:t>during</a:t>
            </a:r>
            <a:r>
              <a:rPr lang="da-DK" sz="1300" b="0" strike="noStrike" spc="-1" dirty="0">
                <a:solidFill>
                  <a:srgbClr val="616161"/>
                </a:solidFill>
                <a:latin typeface="Proxima Nova"/>
                <a:ea typeface="Proxima Nova"/>
              </a:rPr>
              <a:t> </a:t>
            </a:r>
            <a:r>
              <a:rPr lang="da-DK" sz="1300" b="0" strike="noStrike" spc="-1" dirty="0" err="1">
                <a:solidFill>
                  <a:srgbClr val="616161"/>
                </a:solidFill>
                <a:latin typeface="Proxima Nova"/>
                <a:ea typeface="Proxima Nova"/>
              </a:rPr>
              <a:t>execution</a:t>
            </a:r>
            <a:r>
              <a:rPr lang="da-DK" sz="1300" b="0" strike="noStrike" spc="-1" dirty="0">
                <a:solidFill>
                  <a:srgbClr val="616161"/>
                </a:solidFill>
                <a:latin typeface="Proxima Nova"/>
                <a:ea typeface="Proxima Nova"/>
              </a:rPr>
              <a:t>.</a:t>
            </a:r>
            <a:endParaRPr lang="en-US" sz="1300" b="0" strike="noStrike" spc="-1" dirty="0">
              <a:latin typeface="Arial"/>
            </a:endParaRPr>
          </a:p>
        </p:txBody>
      </p:sp>
      <p:sp>
        <p:nvSpPr>
          <p:cNvPr id="307" name="CustomShape 3"/>
          <p:cNvSpPr/>
          <p:nvPr/>
        </p:nvSpPr>
        <p:spPr>
          <a:xfrm>
            <a:off x="8472600" y="4663080"/>
            <a:ext cx="547920" cy="392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 anchor="ctr">
            <a:noAutofit/>
          </a:bodyPr>
          <a:lstStyle/>
          <a:p>
            <a:pPr algn="r">
              <a:lnSpc>
                <a:spcPct val="100000"/>
              </a:lnSpc>
              <a:tabLst>
                <a:tab pos="0" algn="l"/>
              </a:tabLst>
            </a:pPr>
            <a:fld id="{8243847B-768B-4F50-836D-98755CCAA960}" type="slidenum">
              <a:rPr lang="da-DK" sz="1000" b="0" strike="noStrike" spc="-1">
                <a:solidFill>
                  <a:srgbClr val="202729"/>
                </a:solidFill>
                <a:latin typeface="Proxima Nova"/>
                <a:ea typeface="Proxima Nova"/>
              </a:rPr>
              <a:t>10</a:t>
            </a:fld>
            <a:endParaRPr lang="en-US" sz="1000" b="0" strike="noStrike" spc="-1">
              <a:latin typeface="Arial"/>
            </a:endParaRPr>
          </a:p>
        </p:txBody>
      </p:sp>
      <p:sp>
        <p:nvSpPr>
          <p:cNvPr id="308" name="CustomShape 4"/>
          <p:cNvSpPr/>
          <p:nvPr/>
        </p:nvSpPr>
        <p:spPr>
          <a:xfrm>
            <a:off x="4832280" y="864360"/>
            <a:ext cx="3999240" cy="3810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>
            <a:noAutofit/>
          </a:bodyPr>
          <a:lstStyle/>
          <a:p>
            <a:pPr>
              <a:lnSpc>
                <a:spcPct val="115000"/>
              </a:lnSpc>
              <a:tabLst>
                <a:tab pos="0" algn="l"/>
              </a:tabLst>
            </a:pPr>
            <a:r>
              <a:rPr lang="da-DK" sz="1500" b="0" strike="noStrike" spc="-1">
                <a:solidFill>
                  <a:srgbClr val="616161"/>
                </a:solidFill>
                <a:latin typeface="Proxima Nova"/>
                <a:ea typeface="Proxima Nova"/>
              </a:rPr>
              <a:t>Elements of our kitchen metaphor:</a:t>
            </a:r>
            <a:endParaRPr lang="en-US" sz="1500" b="0" strike="noStrike" spc="-1">
              <a:latin typeface="Arial"/>
            </a:endParaRPr>
          </a:p>
          <a:p>
            <a:pPr marL="457200" indent="-323280">
              <a:lnSpc>
                <a:spcPct val="100000"/>
              </a:lnSpc>
              <a:buClr>
                <a:srgbClr val="616161"/>
              </a:buClr>
              <a:buFont typeface="Proxima Nova"/>
              <a:buChar char="●"/>
              <a:tabLst>
                <a:tab pos="0" algn="l"/>
              </a:tabLst>
            </a:pPr>
            <a:r>
              <a:rPr lang="da-DK" sz="1500" b="0" strike="noStrike" spc="-1">
                <a:solidFill>
                  <a:srgbClr val="616161"/>
                </a:solidFill>
                <a:latin typeface="Proxima Nova"/>
                <a:ea typeface="Proxima Nova"/>
              </a:rPr>
              <a:t>Sous chefs, each with their own dako task</a:t>
            </a:r>
            <a:endParaRPr lang="en-US" sz="1500" b="0" strike="noStrike" spc="-1">
              <a:latin typeface="Arial"/>
            </a:endParaRPr>
          </a:p>
          <a:p>
            <a:pPr marL="457200" indent="-323280">
              <a:lnSpc>
                <a:spcPct val="100000"/>
              </a:lnSpc>
              <a:buClr>
                <a:srgbClr val="616161"/>
              </a:buClr>
              <a:buFont typeface="Proxima Nova"/>
              <a:buChar char="●"/>
              <a:tabLst>
                <a:tab pos="0" algn="l"/>
              </a:tabLst>
            </a:pPr>
            <a:r>
              <a:rPr lang="da-DK" sz="1500" b="0" strike="noStrike" spc="-1">
                <a:solidFill>
                  <a:srgbClr val="616161"/>
                </a:solidFill>
                <a:latin typeface="Proxima Nova"/>
                <a:ea typeface="Proxima Nova"/>
              </a:rPr>
              <a:t>Fixed number of workstations</a:t>
            </a:r>
            <a:endParaRPr lang="en-US" sz="1500" b="0" strike="noStrike" spc="-1">
              <a:latin typeface="Arial"/>
            </a:endParaRPr>
          </a:p>
          <a:p>
            <a:pPr marL="457200" indent="-323280">
              <a:lnSpc>
                <a:spcPct val="100000"/>
              </a:lnSpc>
              <a:buClr>
                <a:srgbClr val="616161"/>
              </a:buClr>
              <a:buFont typeface="Proxima Nova"/>
              <a:buChar char="●"/>
              <a:tabLst>
                <a:tab pos="0" algn="l"/>
              </a:tabLst>
            </a:pPr>
            <a:r>
              <a:rPr lang="da-DK" sz="1500" b="0" strike="noStrike" spc="-1">
                <a:solidFill>
                  <a:srgbClr val="616161"/>
                </a:solidFill>
                <a:latin typeface="Proxima Nova"/>
                <a:ea typeface="Proxima Nova"/>
              </a:rPr>
              <a:t>Dish logbook</a:t>
            </a:r>
            <a:endParaRPr lang="en-US" sz="1500" b="0" strike="noStrike" spc="-1">
              <a:latin typeface="Arial"/>
            </a:endParaRPr>
          </a:p>
          <a:p>
            <a:pPr marL="457200" indent="-323280">
              <a:lnSpc>
                <a:spcPct val="100000"/>
              </a:lnSpc>
              <a:buClr>
                <a:srgbClr val="616161"/>
              </a:buClr>
              <a:buFont typeface="Proxima Nova"/>
              <a:buChar char="●"/>
              <a:tabLst>
                <a:tab pos="0" algn="l"/>
              </a:tabLst>
            </a:pPr>
            <a:r>
              <a:rPr lang="da-DK" sz="1500" b="0" strike="noStrike" spc="-1">
                <a:solidFill>
                  <a:srgbClr val="616161"/>
                </a:solidFill>
                <a:latin typeface="Proxima Nova"/>
                <a:ea typeface="Proxima Nova"/>
              </a:rPr>
              <a:t>Head Chef</a:t>
            </a:r>
            <a:endParaRPr lang="en-US" sz="1500" b="0" strike="noStrike" spc="-1">
              <a:latin typeface="Arial"/>
            </a:endParaRPr>
          </a:p>
          <a:p>
            <a:pPr>
              <a:lnSpc>
                <a:spcPct val="100000"/>
              </a:lnSpc>
              <a:tabLst>
                <a:tab pos="0" algn="l"/>
              </a:tabLst>
            </a:pPr>
            <a:endParaRPr lang="en-US" sz="1500" b="0" strike="noStrike" spc="-1">
              <a:latin typeface="Arial"/>
            </a:endParaRPr>
          </a:p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da-DK" sz="1500" b="0" strike="noStrike" spc="-1">
                <a:solidFill>
                  <a:srgbClr val="616161"/>
                </a:solidFill>
                <a:latin typeface="Proxima Nova"/>
                <a:ea typeface="Proxima Nova"/>
              </a:rPr>
              <a:t>So which element is which?</a:t>
            </a:r>
            <a:endParaRPr lang="en-US" sz="1500" b="0" strike="noStrike" spc="-1">
              <a:latin typeface="Arial"/>
            </a:endParaRPr>
          </a:p>
          <a:p>
            <a:pPr marL="457200" indent="-323280">
              <a:lnSpc>
                <a:spcPct val="100000"/>
              </a:lnSpc>
              <a:buClr>
                <a:srgbClr val="616161"/>
              </a:buClr>
              <a:buFont typeface="Proxima Nova"/>
              <a:buChar char="●"/>
              <a:tabLst>
                <a:tab pos="0" algn="l"/>
              </a:tabLst>
            </a:pPr>
            <a:r>
              <a:rPr lang="da-DK" sz="1500" b="0" strike="noStrike" spc="-1">
                <a:solidFill>
                  <a:srgbClr val="616161"/>
                </a:solidFill>
                <a:latin typeface="Proxima Nova"/>
                <a:ea typeface="Proxima Nova"/>
              </a:rPr>
              <a:t>Process: Chef</a:t>
            </a:r>
            <a:endParaRPr lang="en-US" sz="1500" b="0" strike="noStrike" spc="-1">
              <a:latin typeface="Arial"/>
            </a:endParaRPr>
          </a:p>
          <a:p>
            <a:pPr marL="457200" indent="-323280">
              <a:lnSpc>
                <a:spcPct val="100000"/>
              </a:lnSpc>
              <a:buClr>
                <a:srgbClr val="616161"/>
              </a:buClr>
              <a:buFont typeface="Proxima Nova"/>
              <a:buChar char="●"/>
              <a:tabLst>
                <a:tab pos="0" algn="l"/>
              </a:tabLst>
            </a:pPr>
            <a:r>
              <a:rPr lang="da-DK" sz="1500" b="0" strike="noStrike" spc="-1">
                <a:solidFill>
                  <a:srgbClr val="616161"/>
                </a:solidFill>
                <a:latin typeface="Proxima Nova"/>
                <a:ea typeface="Proxima Nova"/>
              </a:rPr>
              <a:t>Thread: Sous chef with a task</a:t>
            </a:r>
            <a:endParaRPr lang="en-US" sz="1500" b="0" strike="noStrike" spc="-1">
              <a:latin typeface="Arial"/>
            </a:endParaRPr>
          </a:p>
          <a:p>
            <a:pPr marL="457200" indent="-323280">
              <a:lnSpc>
                <a:spcPct val="100000"/>
              </a:lnSpc>
              <a:buClr>
                <a:srgbClr val="616161"/>
              </a:buClr>
              <a:buFont typeface="Proxima Nova"/>
              <a:buChar char="●"/>
              <a:tabLst>
                <a:tab pos="0" algn="l"/>
              </a:tabLst>
            </a:pPr>
            <a:r>
              <a:rPr lang="da-DK" sz="1500" b="0" strike="noStrike" spc="-1">
                <a:solidFill>
                  <a:srgbClr val="616161"/>
                </a:solidFill>
                <a:latin typeface="Proxima Nova"/>
                <a:ea typeface="Proxima Nova"/>
              </a:rPr>
              <a:t>Number of cores: Number of workstations in the kitchen</a:t>
            </a:r>
            <a:endParaRPr lang="en-US" sz="1500" b="0" strike="noStrike" spc="-1">
              <a:latin typeface="Arial"/>
            </a:endParaRPr>
          </a:p>
          <a:p>
            <a:pPr marL="457200" indent="-323280">
              <a:lnSpc>
                <a:spcPct val="100000"/>
              </a:lnSpc>
              <a:buClr>
                <a:srgbClr val="616161"/>
              </a:buClr>
              <a:buFont typeface="Proxima Nova"/>
              <a:buChar char="●"/>
              <a:tabLst>
                <a:tab pos="0" algn="l"/>
              </a:tabLst>
            </a:pPr>
            <a:r>
              <a:rPr lang="da-DK" sz="1500" b="0" strike="noStrike" spc="-1">
                <a:solidFill>
                  <a:srgbClr val="616161"/>
                </a:solidFill>
                <a:latin typeface="Proxima Nova"/>
                <a:ea typeface="Proxima Nova"/>
              </a:rPr>
              <a:t>Memory: Dish logbook</a:t>
            </a:r>
            <a:endParaRPr lang="en-US" sz="1500" b="0" strike="noStrike" spc="-1"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CustomShape 1"/>
          <p:cNvSpPr/>
          <p:nvPr/>
        </p:nvSpPr>
        <p:spPr>
          <a:xfrm>
            <a:off x="491760" y="1234080"/>
            <a:ext cx="7979760" cy="3530160"/>
          </a:xfrm>
          <a:prstGeom prst="bevel">
            <a:avLst>
              <a:gd name="adj" fmla="val 0"/>
            </a:avLst>
          </a:prstGeom>
          <a:solidFill>
            <a:srgbClr val="F3F3F3"/>
          </a:solidFill>
          <a:ln w="9360">
            <a:solidFill>
              <a:srgbClr val="7F7F7F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US"/>
          </a:p>
        </p:txBody>
      </p:sp>
      <p:pic>
        <p:nvPicPr>
          <p:cNvPr id="310" name="Google Shape;132;g255b1b52d27_0_19"/>
          <p:cNvPicPr/>
          <p:nvPr/>
        </p:nvPicPr>
        <p:blipFill>
          <a:blip r:embed="rId3"/>
          <a:stretch/>
        </p:blipFill>
        <p:spPr>
          <a:xfrm rot="11505000">
            <a:off x="2964600" y="1584360"/>
            <a:ext cx="1136880" cy="1139400"/>
          </a:xfrm>
          <a:prstGeom prst="rect">
            <a:avLst/>
          </a:prstGeom>
          <a:ln>
            <a:noFill/>
          </a:ln>
        </p:spPr>
      </p:pic>
      <p:sp>
        <p:nvSpPr>
          <p:cNvPr id="311" name="CustomShape 2"/>
          <p:cNvSpPr/>
          <p:nvPr/>
        </p:nvSpPr>
        <p:spPr>
          <a:xfrm>
            <a:off x="311760" y="444960"/>
            <a:ext cx="8519760" cy="572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da-DK" sz="2800" b="0" strike="noStrike" spc="-1">
                <a:solidFill>
                  <a:srgbClr val="202729"/>
                </a:solidFill>
                <a:latin typeface="Proxima Nova"/>
                <a:ea typeface="Proxima Nova"/>
              </a:rPr>
              <a:t>Most efficient way for a single dako</a:t>
            </a:r>
            <a:endParaRPr lang="en-US" sz="2800" b="0" strike="noStrike" spc="-1">
              <a:latin typeface="Arial"/>
            </a:endParaRPr>
          </a:p>
        </p:txBody>
      </p:sp>
      <p:sp>
        <p:nvSpPr>
          <p:cNvPr id="312" name="CustomShape 3"/>
          <p:cNvSpPr/>
          <p:nvPr/>
        </p:nvSpPr>
        <p:spPr>
          <a:xfrm rot="16200000">
            <a:off x="7080840" y="2610000"/>
            <a:ext cx="2015280" cy="766800"/>
          </a:xfrm>
          <a:prstGeom prst="rect">
            <a:avLst/>
          </a:prstGeom>
          <a:solidFill>
            <a:srgbClr val="63D297"/>
          </a:solidFill>
          <a:ln w="9360">
            <a:solidFill>
              <a:srgbClr val="4BA173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US"/>
          </a:p>
        </p:txBody>
      </p:sp>
      <p:sp>
        <p:nvSpPr>
          <p:cNvPr id="313" name="CustomShape 4"/>
          <p:cNvSpPr/>
          <p:nvPr/>
        </p:nvSpPr>
        <p:spPr>
          <a:xfrm>
            <a:off x="8472600" y="4663080"/>
            <a:ext cx="547920" cy="392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 anchor="ctr">
            <a:noAutofit/>
          </a:bodyPr>
          <a:lstStyle/>
          <a:p>
            <a:pPr algn="r">
              <a:lnSpc>
                <a:spcPct val="100000"/>
              </a:lnSpc>
              <a:tabLst>
                <a:tab pos="0" algn="l"/>
              </a:tabLst>
            </a:pPr>
            <a:fld id="{C940CE9C-F6D4-4409-B81D-57B7FF8AF54B}" type="slidenum">
              <a:rPr lang="da-DK" sz="1000" b="0" strike="noStrike" spc="-1">
                <a:solidFill>
                  <a:srgbClr val="202729"/>
                </a:solidFill>
                <a:latin typeface="Proxima Nova"/>
                <a:ea typeface="Proxima Nova"/>
              </a:rPr>
              <a:t>11</a:t>
            </a:fld>
            <a:endParaRPr lang="en-US" sz="1000" b="0" strike="noStrike" spc="-1">
              <a:latin typeface="Arial"/>
            </a:endParaRPr>
          </a:p>
        </p:txBody>
      </p:sp>
      <p:pic>
        <p:nvPicPr>
          <p:cNvPr id="314" name="Google Shape;136;g255b1b52d27_0_19"/>
          <p:cNvPicPr/>
          <p:nvPr/>
        </p:nvPicPr>
        <p:blipFill>
          <a:blip r:embed="rId4"/>
          <a:stretch/>
        </p:blipFill>
        <p:spPr>
          <a:xfrm rot="16200000">
            <a:off x="384480" y="2430000"/>
            <a:ext cx="1136880" cy="1139400"/>
          </a:xfrm>
          <a:prstGeom prst="rect">
            <a:avLst/>
          </a:prstGeom>
          <a:ln>
            <a:noFill/>
          </a:ln>
        </p:spPr>
      </p:pic>
      <p:sp>
        <p:nvSpPr>
          <p:cNvPr id="315" name="CustomShape 5"/>
          <p:cNvSpPr/>
          <p:nvPr/>
        </p:nvSpPr>
        <p:spPr>
          <a:xfrm>
            <a:off x="1862280" y="1234080"/>
            <a:ext cx="6609600" cy="766800"/>
          </a:xfrm>
          <a:prstGeom prst="rect">
            <a:avLst/>
          </a:prstGeom>
          <a:solidFill>
            <a:srgbClr val="63D297"/>
          </a:solidFill>
          <a:ln w="9360">
            <a:solidFill>
              <a:srgbClr val="4BA173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US"/>
          </a:p>
        </p:txBody>
      </p:sp>
      <p:sp>
        <p:nvSpPr>
          <p:cNvPr id="316" name="CustomShape 6"/>
          <p:cNvSpPr/>
          <p:nvPr/>
        </p:nvSpPr>
        <p:spPr>
          <a:xfrm>
            <a:off x="1862280" y="3997800"/>
            <a:ext cx="6609600" cy="766800"/>
          </a:xfrm>
          <a:prstGeom prst="rect">
            <a:avLst/>
          </a:prstGeom>
          <a:solidFill>
            <a:srgbClr val="63D297"/>
          </a:solidFill>
          <a:ln w="9360">
            <a:solidFill>
              <a:srgbClr val="4BA173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US"/>
          </a:p>
        </p:txBody>
      </p:sp>
      <p:pic>
        <p:nvPicPr>
          <p:cNvPr id="317" name="Google Shape;139;g255b1b52d27_0_19"/>
          <p:cNvPicPr/>
          <p:nvPr/>
        </p:nvPicPr>
        <p:blipFill>
          <a:blip r:embed="rId5"/>
          <a:srcRect l="1975" t="22247" r="1705" b="29626"/>
          <a:stretch/>
        </p:blipFill>
        <p:spPr>
          <a:xfrm>
            <a:off x="3377880" y="1234080"/>
            <a:ext cx="1535040" cy="766800"/>
          </a:xfrm>
          <a:prstGeom prst="rect">
            <a:avLst/>
          </a:prstGeom>
          <a:ln>
            <a:noFill/>
          </a:ln>
        </p:spPr>
      </p:pic>
      <p:pic>
        <p:nvPicPr>
          <p:cNvPr id="318" name="Google Shape;140;g255b1b52d27_0_19"/>
          <p:cNvPicPr/>
          <p:nvPr/>
        </p:nvPicPr>
        <p:blipFill>
          <a:blip r:embed="rId6"/>
          <a:srcRect l="11628" t="11974" r="10974" b="11943"/>
          <a:stretch/>
        </p:blipFill>
        <p:spPr>
          <a:xfrm rot="10800000">
            <a:off x="6055560" y="4002480"/>
            <a:ext cx="771120" cy="758160"/>
          </a:xfrm>
          <a:prstGeom prst="rect">
            <a:avLst/>
          </a:prstGeom>
          <a:ln>
            <a:noFill/>
          </a:ln>
        </p:spPr>
      </p:pic>
      <p:pic>
        <p:nvPicPr>
          <p:cNvPr id="319" name="Google Shape;141;g255b1b52d27_0_19"/>
          <p:cNvPicPr/>
          <p:nvPr/>
        </p:nvPicPr>
        <p:blipFill>
          <a:blip r:embed="rId6"/>
          <a:srcRect l="11628" t="11974" r="10974" b="11943"/>
          <a:stretch/>
        </p:blipFill>
        <p:spPr>
          <a:xfrm rot="10800000">
            <a:off x="3273480" y="4002480"/>
            <a:ext cx="771120" cy="758160"/>
          </a:xfrm>
          <a:prstGeom prst="rect">
            <a:avLst/>
          </a:prstGeom>
          <a:ln>
            <a:noFill/>
          </a:ln>
        </p:spPr>
      </p:pic>
      <p:pic>
        <p:nvPicPr>
          <p:cNvPr id="320" name="Google Shape;142;g255b1b52d27_0_19"/>
          <p:cNvPicPr/>
          <p:nvPr/>
        </p:nvPicPr>
        <p:blipFill>
          <a:blip r:embed="rId3"/>
          <a:stretch/>
        </p:blipFill>
        <p:spPr>
          <a:xfrm rot="1032000">
            <a:off x="5947920" y="3246480"/>
            <a:ext cx="1136880" cy="1139400"/>
          </a:xfrm>
          <a:prstGeom prst="rect">
            <a:avLst/>
          </a:prstGeom>
          <a:ln>
            <a:noFill/>
          </a:ln>
        </p:spPr>
      </p:pic>
      <p:pic>
        <p:nvPicPr>
          <p:cNvPr id="321" name="Google Shape;143;g255b1b52d27_0_19"/>
          <p:cNvPicPr/>
          <p:nvPr/>
        </p:nvPicPr>
        <p:blipFill>
          <a:blip r:embed="rId3"/>
          <a:stretch/>
        </p:blipFill>
        <p:spPr>
          <a:xfrm rot="20956200">
            <a:off x="3093480" y="3251160"/>
            <a:ext cx="1136880" cy="1139400"/>
          </a:xfrm>
          <a:prstGeom prst="rect">
            <a:avLst/>
          </a:prstGeom>
          <a:ln>
            <a:noFill/>
          </a:ln>
        </p:spPr>
      </p:pic>
      <p:pic>
        <p:nvPicPr>
          <p:cNvPr id="322" name="Google Shape;144;g255b1b52d27_0_19"/>
          <p:cNvPicPr/>
          <p:nvPr/>
        </p:nvPicPr>
        <p:blipFill>
          <a:blip r:embed="rId5"/>
          <a:srcRect l="1975" t="22247" r="1705" b="29626"/>
          <a:stretch/>
        </p:blipFill>
        <p:spPr>
          <a:xfrm>
            <a:off x="6169320" y="1234080"/>
            <a:ext cx="1535040" cy="766800"/>
          </a:xfrm>
          <a:prstGeom prst="rect">
            <a:avLst/>
          </a:prstGeom>
          <a:ln>
            <a:noFill/>
          </a:ln>
        </p:spPr>
      </p:pic>
      <p:sp>
        <p:nvSpPr>
          <p:cNvPr id="323" name="CustomShape 7"/>
          <p:cNvSpPr/>
          <p:nvPr/>
        </p:nvSpPr>
        <p:spPr>
          <a:xfrm>
            <a:off x="6169320" y="146520"/>
            <a:ext cx="2775600" cy="1155960"/>
          </a:xfrm>
          <a:prstGeom prst="rect">
            <a:avLst/>
          </a:prstGeom>
          <a:solidFill>
            <a:srgbClr val="F3F3F3"/>
          </a:solidFill>
          <a:ln w="9360">
            <a:solidFill>
              <a:srgbClr val="D9D9D9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>
            <a:sp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da-DK" sz="1600" b="1" i="1" strike="noStrike" spc="-1">
                <a:solidFill>
                  <a:srgbClr val="202729"/>
                </a:solidFill>
                <a:latin typeface="Proxima Nova"/>
                <a:ea typeface="Proxima Nova"/>
              </a:rPr>
              <a:t>Ideal situation</a:t>
            </a:r>
            <a:r>
              <a:rPr lang="da-DK" sz="1600" b="0" strike="noStrike" spc="-1">
                <a:solidFill>
                  <a:srgbClr val="202729"/>
                </a:solidFill>
                <a:latin typeface="Proxima Nova"/>
                <a:ea typeface="Proxima Nova"/>
              </a:rPr>
              <a:t>: All 3 sous chefs are working on their tasks simultaneously</a:t>
            </a:r>
            <a:endParaRPr lang="en-US" sz="1600" b="0" strike="noStrike" spc="-1"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CustomShape 1"/>
          <p:cNvSpPr/>
          <p:nvPr/>
        </p:nvSpPr>
        <p:spPr>
          <a:xfrm>
            <a:off x="311760" y="182880"/>
            <a:ext cx="8519760" cy="572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da-DK" sz="2800" b="0" strike="noStrike" spc="-1">
                <a:solidFill>
                  <a:srgbClr val="202729"/>
                </a:solidFill>
                <a:latin typeface="Proxima Nova"/>
                <a:ea typeface="Proxima Nova"/>
              </a:rPr>
              <a:t>But there is a problem…</a:t>
            </a:r>
            <a:endParaRPr lang="en-US" sz="2800" b="0" strike="noStrike" spc="-1">
              <a:latin typeface="Arial"/>
            </a:endParaRPr>
          </a:p>
        </p:txBody>
      </p:sp>
      <p:sp>
        <p:nvSpPr>
          <p:cNvPr id="325" name="CustomShape 2"/>
          <p:cNvSpPr/>
          <p:nvPr/>
        </p:nvSpPr>
        <p:spPr>
          <a:xfrm>
            <a:off x="8472600" y="4663080"/>
            <a:ext cx="547920" cy="392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 anchor="ctr">
            <a:noAutofit/>
          </a:bodyPr>
          <a:lstStyle/>
          <a:p>
            <a:pPr algn="r">
              <a:lnSpc>
                <a:spcPct val="100000"/>
              </a:lnSpc>
              <a:tabLst>
                <a:tab pos="0" algn="l"/>
              </a:tabLst>
            </a:pPr>
            <a:fld id="{52D71FE2-CBAF-423F-9909-8ABEF963ABC4}" type="slidenum">
              <a:rPr lang="da-DK" sz="1000" b="0" strike="noStrike" spc="-1">
                <a:solidFill>
                  <a:srgbClr val="202729"/>
                </a:solidFill>
                <a:latin typeface="Proxima Nova"/>
                <a:ea typeface="Proxima Nova"/>
              </a:rPr>
              <a:t>12</a:t>
            </a:fld>
            <a:endParaRPr lang="en-US" sz="1000" b="0" strike="noStrike" spc="-1">
              <a:latin typeface="Arial"/>
            </a:endParaRPr>
          </a:p>
        </p:txBody>
      </p:sp>
      <p:sp>
        <p:nvSpPr>
          <p:cNvPr id="326" name="CustomShape 3"/>
          <p:cNvSpPr/>
          <p:nvPr/>
        </p:nvSpPr>
        <p:spPr>
          <a:xfrm>
            <a:off x="311760" y="678960"/>
            <a:ext cx="8519760" cy="3694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>
            <a:noAutofit/>
          </a:bodyPr>
          <a:lstStyle/>
          <a:p>
            <a:pPr>
              <a:lnSpc>
                <a:spcPct val="115000"/>
              </a:lnSpc>
              <a:tabLst>
                <a:tab pos="0" algn="l"/>
              </a:tabLst>
            </a:pPr>
            <a:r>
              <a:rPr lang="da-DK" sz="1800" b="0" strike="noStrike" spc="-1">
                <a:solidFill>
                  <a:srgbClr val="616161"/>
                </a:solidFill>
                <a:latin typeface="Proxima Nova"/>
                <a:ea typeface="Proxima Nova"/>
              </a:rPr>
              <a:t>…and that problem is tomatoes.</a:t>
            </a:r>
            <a:endParaRPr lang="en-US" sz="1800" b="0" strike="noStrike" spc="-1">
              <a:latin typeface="Arial"/>
            </a:endParaRPr>
          </a:p>
          <a:p>
            <a:pPr>
              <a:lnSpc>
                <a:spcPct val="115000"/>
              </a:lnSpc>
              <a:tabLst>
                <a:tab pos="0" algn="l"/>
              </a:tabLst>
            </a:pPr>
            <a:endParaRPr lang="en-US" sz="1800" b="0" strike="noStrike" spc="-1">
              <a:latin typeface="Arial"/>
            </a:endParaRPr>
          </a:p>
          <a:p>
            <a:pPr>
              <a:lnSpc>
                <a:spcPct val="115000"/>
              </a:lnSpc>
              <a:tabLst>
                <a:tab pos="0" algn="l"/>
              </a:tabLst>
            </a:pPr>
            <a:r>
              <a:rPr lang="da-DK" sz="1800" b="0" strike="noStrike" spc="-1">
                <a:solidFill>
                  <a:srgbClr val="616161"/>
                </a:solidFill>
                <a:latin typeface="Proxima Nova"/>
                <a:ea typeface="Proxima Nova"/>
              </a:rPr>
              <a:t>Consider a scenario:</a:t>
            </a:r>
            <a:endParaRPr lang="en-US" sz="1800" b="0" strike="noStrike" spc="-1">
              <a:latin typeface="Arial"/>
            </a:endParaRPr>
          </a:p>
          <a:p>
            <a:pPr marL="457200" indent="-342360">
              <a:lnSpc>
                <a:spcPct val="115000"/>
              </a:lnSpc>
              <a:buClr>
                <a:srgbClr val="616161"/>
              </a:buClr>
              <a:buFont typeface="Proxima Nova"/>
              <a:buChar char="●"/>
              <a:tabLst>
                <a:tab pos="0" algn="l"/>
              </a:tabLst>
            </a:pPr>
            <a:r>
              <a:rPr lang="da-DK" sz="1800" b="0" strike="noStrike" spc="-1">
                <a:solidFill>
                  <a:srgbClr val="616161"/>
                </a:solidFill>
                <a:latin typeface="Proxima Nova"/>
                <a:ea typeface="Proxima Nova"/>
              </a:rPr>
              <a:t>We’re trying to make 2 Dakos at once.</a:t>
            </a:r>
            <a:endParaRPr lang="en-US" sz="1800" b="0" strike="noStrike" spc="-1">
              <a:latin typeface="Arial"/>
            </a:endParaRPr>
          </a:p>
          <a:p>
            <a:pPr marL="457200" indent="-342360">
              <a:lnSpc>
                <a:spcPct val="115000"/>
              </a:lnSpc>
              <a:buClr>
                <a:srgbClr val="616161"/>
              </a:buClr>
              <a:buFont typeface="Proxima Nova"/>
              <a:buChar char="●"/>
              <a:tabLst>
                <a:tab pos="0" algn="l"/>
              </a:tabLst>
            </a:pPr>
            <a:r>
              <a:rPr lang="da-DK" sz="1800" b="0" strike="noStrike" spc="-1">
                <a:solidFill>
                  <a:srgbClr val="616161"/>
                </a:solidFill>
                <a:latin typeface="Proxima Nova"/>
                <a:ea typeface="Proxima Nova"/>
              </a:rPr>
              <a:t>We have plenty of workstations (cores) and sous chefs (threads).</a:t>
            </a:r>
            <a:endParaRPr lang="en-US" sz="1800" b="0" strike="noStrike" spc="-1">
              <a:latin typeface="Arial"/>
            </a:endParaRPr>
          </a:p>
          <a:p>
            <a:pPr marL="457200" indent="-342360">
              <a:lnSpc>
                <a:spcPct val="115000"/>
              </a:lnSpc>
              <a:buClr>
                <a:srgbClr val="616161"/>
              </a:buClr>
              <a:buFont typeface="Proxima Nova"/>
              <a:buChar char="●"/>
              <a:tabLst>
                <a:tab pos="0" algn="l"/>
              </a:tabLst>
            </a:pPr>
            <a:r>
              <a:rPr lang="da-DK" sz="1800" b="0" strike="noStrike" spc="-1">
                <a:solidFill>
                  <a:srgbClr val="616161"/>
                </a:solidFill>
                <a:latin typeface="Proxima Nova"/>
                <a:ea typeface="Proxima Nova"/>
              </a:rPr>
              <a:t>The “chop tomatoes” task includes a sub-task: </a:t>
            </a:r>
            <a:endParaRPr lang="en-US" sz="1800" b="0" strike="noStrike" spc="-1">
              <a:latin typeface="Arial"/>
            </a:endParaRPr>
          </a:p>
          <a:p>
            <a:pPr marL="648000" lvl="2" indent="-216000">
              <a:lnSpc>
                <a:spcPct val="115000"/>
              </a:lnSpc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0" algn="l"/>
              </a:tabLst>
            </a:pPr>
            <a:r>
              <a:rPr lang="da-DK" sz="1800" b="0" strike="noStrike" spc="-1">
                <a:solidFill>
                  <a:srgbClr val="616161"/>
                </a:solidFill>
                <a:latin typeface="Proxima Nova"/>
                <a:ea typeface="Proxima Nova"/>
              </a:rPr>
              <a:t>count all the tomatoes in the pantry,</a:t>
            </a:r>
            <a:endParaRPr lang="en-US" sz="1800" b="0" strike="noStrike" spc="-1">
              <a:latin typeface="Arial"/>
            </a:endParaRPr>
          </a:p>
          <a:p>
            <a:pPr marL="648000" lvl="2" indent="-216000">
              <a:lnSpc>
                <a:spcPct val="115000"/>
              </a:lnSpc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0" algn="l"/>
              </a:tabLst>
            </a:pPr>
            <a:r>
              <a:rPr lang="da-DK" sz="1800" b="0" strike="noStrike" spc="-1">
                <a:solidFill>
                  <a:srgbClr val="616161"/>
                </a:solidFill>
                <a:latin typeface="Proxima Nova"/>
                <a:ea typeface="Proxima Nova"/>
              </a:rPr>
              <a:t>take X tomatoes for the Dako, and </a:t>
            </a:r>
            <a:endParaRPr lang="en-US" sz="1800" b="0" strike="noStrike" spc="-1">
              <a:latin typeface="Arial"/>
            </a:endParaRPr>
          </a:p>
          <a:p>
            <a:pPr marL="648000" lvl="2" indent="-216000">
              <a:lnSpc>
                <a:spcPct val="115000"/>
              </a:lnSpc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0" algn="l"/>
              </a:tabLst>
            </a:pPr>
            <a:r>
              <a:rPr lang="da-DK" sz="1800" b="0" strike="noStrike" spc="-1">
                <a:solidFill>
                  <a:srgbClr val="616161"/>
                </a:solidFill>
                <a:latin typeface="Proxima Nova"/>
                <a:ea typeface="Proxima Nova"/>
              </a:rPr>
              <a:t>write in the logbook how many are left in the pantry (the memory)</a:t>
            </a:r>
            <a:endParaRPr lang="en-US" sz="1800" b="0" strike="noStrike" spc="-1">
              <a:latin typeface="Arial"/>
            </a:endParaRPr>
          </a:p>
          <a:p>
            <a:pPr marL="457200" indent="-342360">
              <a:lnSpc>
                <a:spcPct val="115000"/>
              </a:lnSpc>
              <a:buClr>
                <a:srgbClr val="616161"/>
              </a:buClr>
              <a:buFont typeface="Proxima Nova"/>
              <a:buChar char="●"/>
              <a:tabLst>
                <a:tab pos="0" algn="l"/>
              </a:tabLst>
            </a:pPr>
            <a:r>
              <a:rPr lang="da-DK" sz="1800" b="0" strike="noStrike" spc="-1">
                <a:solidFill>
                  <a:srgbClr val="616161"/>
                </a:solidFill>
                <a:latin typeface="Proxima Nova"/>
                <a:ea typeface="Proxima Nova"/>
              </a:rPr>
              <a:t>What happens if two sous chefs making dakos execute their tasks at the same time?</a:t>
            </a:r>
            <a:endParaRPr lang="en-US" sz="1800" b="0" strike="noStrike" spc="-1">
              <a:latin typeface="Arial"/>
            </a:endParaRPr>
          </a:p>
          <a:p>
            <a:pPr marL="914400" lvl="1" indent="-329400">
              <a:lnSpc>
                <a:spcPct val="115000"/>
              </a:lnSpc>
              <a:buClr>
                <a:srgbClr val="616161"/>
              </a:buClr>
              <a:buFont typeface="Proxima Nova"/>
              <a:buChar char="○"/>
              <a:tabLst>
                <a:tab pos="0" algn="l"/>
              </a:tabLst>
            </a:pPr>
            <a:r>
              <a:rPr lang="da-DK" sz="1600" b="0" strike="noStrike" spc="-1">
                <a:solidFill>
                  <a:srgbClr val="616161"/>
                </a:solidFill>
                <a:latin typeface="Proxima Nova"/>
                <a:ea typeface="Proxima Nova"/>
              </a:rPr>
              <a:t>The number of tomatoes reported to Chef will be off by X!</a:t>
            </a:r>
            <a:endParaRPr lang="en-US" sz="1600" b="0" strike="noStrike" spc="-1">
              <a:latin typeface="Arial"/>
            </a:endParaRPr>
          </a:p>
        </p:txBody>
      </p:sp>
      <p:pic>
        <p:nvPicPr>
          <p:cNvPr id="327" name="Picture 326"/>
          <p:cNvPicPr/>
          <p:nvPr/>
        </p:nvPicPr>
        <p:blipFill>
          <a:blip r:embed="rId2"/>
          <a:stretch/>
        </p:blipFill>
        <p:spPr>
          <a:xfrm>
            <a:off x="6400800" y="404640"/>
            <a:ext cx="1274400" cy="1332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CustomShape 1"/>
          <p:cNvSpPr/>
          <p:nvPr/>
        </p:nvSpPr>
        <p:spPr>
          <a:xfrm>
            <a:off x="311760" y="372960"/>
            <a:ext cx="8519760" cy="572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da-DK" sz="2800" b="0" strike="noStrike" spc="-1">
                <a:solidFill>
                  <a:srgbClr val="202729"/>
                </a:solidFill>
                <a:latin typeface="Proxima Nova"/>
                <a:ea typeface="Proxima Nova"/>
              </a:rPr>
              <a:t>This problem is called a </a:t>
            </a:r>
            <a:r>
              <a:rPr lang="da-DK" sz="2800" b="1" strike="noStrike" spc="-1">
                <a:solidFill>
                  <a:srgbClr val="202729"/>
                </a:solidFill>
                <a:latin typeface="Proxima Nova"/>
                <a:ea typeface="Proxima Nova"/>
              </a:rPr>
              <a:t>race condition</a:t>
            </a:r>
            <a:endParaRPr lang="en-US" sz="2800" b="0" strike="noStrike" spc="-1">
              <a:latin typeface="Arial"/>
            </a:endParaRPr>
          </a:p>
        </p:txBody>
      </p:sp>
      <p:sp>
        <p:nvSpPr>
          <p:cNvPr id="329" name="CustomShape 2"/>
          <p:cNvSpPr/>
          <p:nvPr/>
        </p:nvSpPr>
        <p:spPr>
          <a:xfrm>
            <a:off x="311760" y="972360"/>
            <a:ext cx="8519760" cy="3415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>
            <a:noAutofit/>
          </a:bodyPr>
          <a:lstStyle/>
          <a:p>
            <a:pPr>
              <a:lnSpc>
                <a:spcPct val="115000"/>
              </a:lnSpc>
              <a:tabLst>
                <a:tab pos="0" algn="l"/>
              </a:tabLst>
            </a:pPr>
            <a:endParaRPr lang="en-US" sz="1800" b="0" strike="noStrike" spc="-1">
              <a:latin typeface="Arial"/>
            </a:endParaRPr>
          </a:p>
          <a:p>
            <a:pPr>
              <a:lnSpc>
                <a:spcPct val="115000"/>
              </a:lnSpc>
              <a:tabLst>
                <a:tab pos="0" algn="l"/>
              </a:tabLst>
            </a:pPr>
            <a:r>
              <a:rPr lang="da-DK" sz="1800" b="0" strike="noStrike" spc="-1">
                <a:solidFill>
                  <a:srgbClr val="616161"/>
                </a:solidFill>
                <a:latin typeface="Proxima Nova"/>
                <a:ea typeface="Proxima Nova"/>
              </a:rPr>
              <a:t>Race conditions are problematic in any multithreaded code. In Python, race conditions can lead to memory corruption.</a:t>
            </a:r>
            <a:endParaRPr lang="en-US" sz="1800" b="0" strike="noStrike" spc="-1">
              <a:latin typeface="Arial"/>
            </a:endParaRPr>
          </a:p>
          <a:p>
            <a:pPr>
              <a:lnSpc>
                <a:spcPct val="115000"/>
              </a:lnSpc>
              <a:tabLst>
                <a:tab pos="0" algn="l"/>
              </a:tabLst>
            </a:pPr>
            <a:endParaRPr lang="en-US" sz="1800" b="0" strike="noStrike" spc="-1">
              <a:latin typeface="Arial"/>
            </a:endParaRPr>
          </a:p>
          <a:p>
            <a:pPr>
              <a:lnSpc>
                <a:spcPct val="115000"/>
              </a:lnSpc>
              <a:tabLst>
                <a:tab pos="0" algn="l"/>
              </a:tabLst>
            </a:pPr>
            <a:endParaRPr lang="en-US" sz="1800" b="0" strike="noStrike" spc="-1">
              <a:latin typeface="Arial"/>
            </a:endParaRPr>
          </a:p>
          <a:p>
            <a:pPr>
              <a:lnSpc>
                <a:spcPct val="115000"/>
              </a:lnSpc>
              <a:tabLst>
                <a:tab pos="0" algn="l"/>
              </a:tabLst>
            </a:pPr>
            <a:r>
              <a:rPr lang="da-DK" sz="1800" b="0" strike="noStrike" spc="-1">
                <a:solidFill>
                  <a:srgbClr val="616161"/>
                </a:solidFill>
                <a:latin typeface="Proxima Nova"/>
                <a:ea typeface="Proxima Nova"/>
              </a:rPr>
              <a:t>To avoid race conditions, *Python implemented something special called…</a:t>
            </a:r>
            <a:endParaRPr lang="en-US" sz="1800" b="0" strike="noStrike" spc="-1">
              <a:latin typeface="Arial"/>
            </a:endParaRPr>
          </a:p>
          <a:p>
            <a:pPr>
              <a:lnSpc>
                <a:spcPct val="115000"/>
              </a:lnSpc>
              <a:tabLst>
                <a:tab pos="0" algn="l"/>
              </a:tabLst>
            </a:pPr>
            <a:endParaRPr lang="en-US" sz="1800" b="0" strike="noStrike" spc="-1">
              <a:latin typeface="Arial"/>
            </a:endParaRPr>
          </a:p>
          <a:p>
            <a:pPr>
              <a:lnSpc>
                <a:spcPct val="115000"/>
              </a:lnSpc>
              <a:tabLst>
                <a:tab pos="0" algn="l"/>
              </a:tabLst>
            </a:pPr>
            <a:endParaRPr lang="en-US" sz="1800" b="0" strike="noStrike" spc="-1">
              <a:latin typeface="Arial"/>
            </a:endParaRPr>
          </a:p>
          <a:p>
            <a:pPr>
              <a:lnSpc>
                <a:spcPct val="115000"/>
              </a:lnSpc>
              <a:tabLst>
                <a:tab pos="0" algn="l"/>
              </a:tabLst>
            </a:pPr>
            <a:r>
              <a:rPr lang="da-DK" sz="1500" b="0" strike="noStrike" spc="-1">
                <a:solidFill>
                  <a:srgbClr val="616161"/>
                </a:solidFill>
                <a:latin typeface="Proxima Nova"/>
                <a:ea typeface="Proxima Nova"/>
              </a:rPr>
              <a:t>*</a:t>
            </a:r>
            <a:r>
              <a:rPr lang="da-DK" sz="1500" b="0" i="1" strike="noStrike" spc="-1">
                <a:solidFill>
                  <a:srgbClr val="616161"/>
                </a:solidFill>
                <a:latin typeface="Proxima Nova"/>
                <a:ea typeface="Proxima Nova"/>
              </a:rPr>
              <a:t>To be specific, only CPython – Python built on the C language. Other types of Python may not have this, but you are almost certainly using CPython.</a:t>
            </a:r>
            <a:endParaRPr lang="en-US" sz="1500" b="0" strike="noStrike" spc="-1">
              <a:latin typeface="Arial"/>
            </a:endParaRPr>
          </a:p>
        </p:txBody>
      </p:sp>
      <p:sp>
        <p:nvSpPr>
          <p:cNvPr id="330" name="CustomShape 3"/>
          <p:cNvSpPr/>
          <p:nvPr/>
        </p:nvSpPr>
        <p:spPr>
          <a:xfrm>
            <a:off x="8472600" y="4663080"/>
            <a:ext cx="547920" cy="392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 anchor="ctr">
            <a:noAutofit/>
          </a:bodyPr>
          <a:lstStyle/>
          <a:p>
            <a:pPr algn="r">
              <a:lnSpc>
                <a:spcPct val="100000"/>
              </a:lnSpc>
              <a:tabLst>
                <a:tab pos="0" algn="l"/>
              </a:tabLst>
            </a:pPr>
            <a:fld id="{66104047-0174-4175-B30B-94B33FE6581A}" type="slidenum">
              <a:rPr lang="da-DK" sz="1000" b="0" strike="noStrike" spc="-1">
                <a:solidFill>
                  <a:srgbClr val="202729"/>
                </a:solidFill>
                <a:latin typeface="Proxima Nova"/>
                <a:ea typeface="Proxima Nova"/>
              </a:rPr>
              <a:t>13</a:t>
            </a:fld>
            <a:endParaRPr lang="en-US" sz="1000" b="0" strike="noStrike" spc="-1"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CustomShape 1"/>
          <p:cNvSpPr/>
          <p:nvPr/>
        </p:nvSpPr>
        <p:spPr>
          <a:xfrm>
            <a:off x="3307320" y="274320"/>
            <a:ext cx="5684400" cy="44042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>
            <a:noAutofit/>
          </a:bodyPr>
          <a:lstStyle/>
          <a:p>
            <a:pPr marL="114480">
              <a:lnSpc>
                <a:spcPct val="115000"/>
              </a:lnSpc>
              <a:tabLst>
                <a:tab pos="0" algn="l"/>
              </a:tabLst>
            </a:pPr>
            <a:r>
              <a:rPr lang="da-DK" sz="2000" b="0" strike="noStrike" spc="-1" dirty="0">
                <a:solidFill>
                  <a:srgbClr val="616161"/>
                </a:solidFill>
                <a:latin typeface="Proxima Nova"/>
                <a:ea typeface="Proxima Nova"/>
              </a:rPr>
              <a:t>The “Global Interpreter Lock” (GIL)</a:t>
            </a:r>
            <a:endParaRPr lang="en-US" sz="2000" b="0" strike="noStrike" spc="-1" dirty="0">
              <a:latin typeface="Arial"/>
            </a:endParaRPr>
          </a:p>
          <a:p>
            <a:pPr marL="114480">
              <a:lnSpc>
                <a:spcPct val="115000"/>
              </a:lnSpc>
              <a:tabLst>
                <a:tab pos="0" algn="l"/>
              </a:tabLst>
            </a:pPr>
            <a:r>
              <a:rPr lang="da-DK" sz="1000" b="0" strike="noStrike" spc="-1" dirty="0">
                <a:solidFill>
                  <a:srgbClr val="616161"/>
                </a:solidFill>
                <a:latin typeface="Proxima Nova"/>
                <a:ea typeface="Proxima Nova"/>
              </a:rPr>
              <a:t> </a:t>
            </a:r>
            <a:endParaRPr lang="en-US" sz="1000" b="0" strike="noStrike" spc="-1" dirty="0">
              <a:latin typeface="Arial"/>
            </a:endParaRPr>
          </a:p>
          <a:p>
            <a:pPr marL="457200" indent="-342360">
              <a:lnSpc>
                <a:spcPct val="115000"/>
              </a:lnSpc>
              <a:buClr>
                <a:srgbClr val="616161"/>
              </a:buClr>
              <a:buFont typeface="Proxima Nova"/>
              <a:buChar char="●"/>
              <a:tabLst>
                <a:tab pos="0" algn="l"/>
              </a:tabLst>
            </a:pPr>
            <a:r>
              <a:rPr lang="da-DK" sz="1800" b="0" strike="noStrike" spc="-1" dirty="0">
                <a:solidFill>
                  <a:srgbClr val="616161"/>
                </a:solidFill>
                <a:highlight>
                  <a:srgbClr val="FFFF00"/>
                </a:highlight>
                <a:latin typeface="Proxima Nova"/>
                <a:ea typeface="Proxima Nova"/>
              </a:rPr>
              <a:t>A “</a:t>
            </a:r>
            <a:r>
              <a:rPr lang="da-DK" sz="1800" b="0" strike="noStrike" spc="-1" dirty="0" err="1">
                <a:solidFill>
                  <a:srgbClr val="616161"/>
                </a:solidFill>
                <a:highlight>
                  <a:srgbClr val="FFFF00"/>
                </a:highlight>
                <a:latin typeface="Proxima Nova"/>
                <a:ea typeface="Proxima Nova"/>
              </a:rPr>
              <a:t>mutex</a:t>
            </a:r>
            <a:r>
              <a:rPr lang="da-DK" sz="1800" b="0" strike="noStrike" spc="-1" dirty="0">
                <a:solidFill>
                  <a:srgbClr val="616161"/>
                </a:solidFill>
                <a:highlight>
                  <a:srgbClr val="FFFF00"/>
                </a:highlight>
                <a:latin typeface="Proxima Nova"/>
                <a:ea typeface="Proxima Nova"/>
              </a:rPr>
              <a:t>” (</a:t>
            </a:r>
            <a:r>
              <a:rPr lang="da-DK" sz="1800" b="0" strike="noStrike" spc="-1" dirty="0" err="1">
                <a:solidFill>
                  <a:srgbClr val="616161"/>
                </a:solidFill>
                <a:highlight>
                  <a:srgbClr val="FFFF00"/>
                </a:highlight>
                <a:latin typeface="Proxima Nova"/>
                <a:ea typeface="Proxima Nova"/>
              </a:rPr>
              <a:t>mutual</a:t>
            </a:r>
            <a:r>
              <a:rPr lang="da-DK" sz="1800" b="0" strike="noStrike" spc="-1" dirty="0">
                <a:solidFill>
                  <a:srgbClr val="616161"/>
                </a:solidFill>
                <a:highlight>
                  <a:srgbClr val="FFFF00"/>
                </a:highlight>
                <a:latin typeface="Proxima Nova"/>
                <a:ea typeface="Proxima Nova"/>
              </a:rPr>
              <a:t> </a:t>
            </a:r>
            <a:r>
              <a:rPr lang="da-DK" sz="1800" b="0" strike="noStrike" spc="-1" dirty="0" err="1">
                <a:solidFill>
                  <a:srgbClr val="616161"/>
                </a:solidFill>
                <a:highlight>
                  <a:srgbClr val="FFFF00"/>
                </a:highlight>
                <a:latin typeface="Proxima Nova"/>
                <a:ea typeface="Proxima Nova"/>
              </a:rPr>
              <a:t>exclusion</a:t>
            </a:r>
            <a:r>
              <a:rPr lang="da-DK" sz="1800" b="0" strike="noStrike" spc="-1" dirty="0">
                <a:solidFill>
                  <a:srgbClr val="616161"/>
                </a:solidFill>
                <a:highlight>
                  <a:srgbClr val="FFFF00"/>
                </a:highlight>
                <a:latin typeface="Proxima Nova"/>
                <a:ea typeface="Proxima Nova"/>
              </a:rPr>
              <a:t>) </a:t>
            </a:r>
            <a:r>
              <a:rPr lang="da-DK" sz="1800" b="0" strike="noStrike" spc="-1" dirty="0" err="1">
                <a:solidFill>
                  <a:srgbClr val="616161"/>
                </a:solidFill>
                <a:highlight>
                  <a:srgbClr val="FFFF00"/>
                </a:highlight>
                <a:latin typeface="Proxima Nova"/>
                <a:ea typeface="Proxima Nova"/>
              </a:rPr>
              <a:t>lock</a:t>
            </a:r>
            <a:r>
              <a:rPr lang="da-DK" sz="1800" b="0" strike="noStrike" spc="-1" dirty="0">
                <a:solidFill>
                  <a:srgbClr val="616161"/>
                </a:solidFill>
                <a:highlight>
                  <a:srgbClr val="FFFF00"/>
                </a:highlight>
                <a:latin typeface="Proxima Nova"/>
                <a:ea typeface="Proxima Nova"/>
              </a:rPr>
              <a:t>. Forces </a:t>
            </a:r>
            <a:r>
              <a:rPr lang="da-DK" sz="1800" b="0" strike="noStrike" spc="-1" dirty="0" err="1">
                <a:solidFill>
                  <a:srgbClr val="616161"/>
                </a:solidFill>
                <a:highlight>
                  <a:srgbClr val="FFFF00"/>
                </a:highlight>
                <a:latin typeface="Proxima Nova"/>
                <a:ea typeface="Proxima Nova"/>
              </a:rPr>
              <a:t>each</a:t>
            </a:r>
            <a:r>
              <a:rPr lang="da-DK" sz="1800" b="0" strike="noStrike" spc="-1" dirty="0">
                <a:solidFill>
                  <a:srgbClr val="616161"/>
                </a:solidFill>
                <a:highlight>
                  <a:srgbClr val="FFFF00"/>
                </a:highlight>
                <a:latin typeface="Proxima Nova"/>
                <a:ea typeface="Proxima Nova"/>
              </a:rPr>
              <a:t> </a:t>
            </a:r>
            <a:r>
              <a:rPr lang="da-DK" sz="1800" b="0" strike="noStrike" spc="-1" dirty="0" err="1">
                <a:solidFill>
                  <a:srgbClr val="616161"/>
                </a:solidFill>
                <a:highlight>
                  <a:srgbClr val="FFFF00"/>
                </a:highlight>
                <a:latin typeface="Proxima Nova"/>
                <a:ea typeface="Proxima Nova"/>
              </a:rPr>
              <a:t>thread</a:t>
            </a:r>
            <a:r>
              <a:rPr lang="da-DK" sz="1800" b="0" strike="noStrike" spc="-1" dirty="0">
                <a:solidFill>
                  <a:srgbClr val="616161"/>
                </a:solidFill>
                <a:highlight>
                  <a:srgbClr val="FFFF00"/>
                </a:highlight>
                <a:latin typeface="Proxima Nova"/>
                <a:ea typeface="Proxima Nova"/>
              </a:rPr>
              <a:t> in </a:t>
            </a:r>
            <a:r>
              <a:rPr lang="da-DK" sz="1800" b="1" u="sng" strike="noStrike" spc="-1" dirty="0">
                <a:solidFill>
                  <a:srgbClr val="616161"/>
                </a:solidFill>
                <a:highlight>
                  <a:srgbClr val="FFFF00"/>
                </a:highlight>
                <a:uFillTx/>
                <a:latin typeface="Proxima Nova"/>
                <a:ea typeface="Proxima Nova"/>
              </a:rPr>
              <a:t>pure-Python </a:t>
            </a:r>
            <a:r>
              <a:rPr lang="da-DK" sz="1800" b="1" u="sng" strike="noStrike" spc="-1" dirty="0" err="1">
                <a:solidFill>
                  <a:srgbClr val="616161"/>
                </a:solidFill>
                <a:highlight>
                  <a:srgbClr val="FFFF00"/>
                </a:highlight>
                <a:uFillTx/>
                <a:latin typeface="Proxima Nova"/>
                <a:ea typeface="Proxima Nova"/>
              </a:rPr>
              <a:t>code</a:t>
            </a:r>
            <a:r>
              <a:rPr lang="da-DK" sz="1800" b="0" strike="noStrike" spc="-1" dirty="0">
                <a:solidFill>
                  <a:srgbClr val="616161"/>
                </a:solidFill>
                <a:highlight>
                  <a:srgbClr val="FFFF00"/>
                </a:highlight>
                <a:latin typeface="Proxima Nova"/>
                <a:ea typeface="Proxima Nova"/>
              </a:rPr>
              <a:t> to </a:t>
            </a:r>
            <a:r>
              <a:rPr lang="da-DK" sz="1800" b="0" strike="noStrike" spc="-1" dirty="0" err="1">
                <a:solidFill>
                  <a:srgbClr val="616161"/>
                </a:solidFill>
                <a:highlight>
                  <a:srgbClr val="FFFF00"/>
                </a:highlight>
                <a:latin typeface="Proxima Nova"/>
                <a:ea typeface="Proxima Nova"/>
              </a:rPr>
              <a:t>acquire</a:t>
            </a:r>
            <a:r>
              <a:rPr lang="da-DK" sz="1800" b="0" strike="noStrike" spc="-1" dirty="0">
                <a:solidFill>
                  <a:srgbClr val="616161"/>
                </a:solidFill>
                <a:highlight>
                  <a:srgbClr val="FFFF00"/>
                </a:highlight>
                <a:latin typeface="Proxima Nova"/>
                <a:ea typeface="Proxima Nova"/>
              </a:rPr>
              <a:t> the </a:t>
            </a:r>
            <a:r>
              <a:rPr lang="da-DK" sz="1800" b="0" strike="noStrike" spc="-1" dirty="0" err="1">
                <a:solidFill>
                  <a:srgbClr val="616161"/>
                </a:solidFill>
                <a:highlight>
                  <a:srgbClr val="FFFF00"/>
                </a:highlight>
                <a:latin typeface="Proxima Nova"/>
                <a:ea typeface="Proxima Nova"/>
              </a:rPr>
              <a:t>lock</a:t>
            </a:r>
            <a:r>
              <a:rPr lang="da-DK" sz="1800" b="0" strike="noStrike" spc="-1" dirty="0">
                <a:solidFill>
                  <a:srgbClr val="616161"/>
                </a:solidFill>
                <a:highlight>
                  <a:srgbClr val="FFFF00"/>
                </a:highlight>
                <a:latin typeface="Proxima Nova"/>
                <a:ea typeface="Proxima Nova"/>
              </a:rPr>
              <a:t> </a:t>
            </a:r>
            <a:r>
              <a:rPr lang="da-DK" sz="1800" b="0" strike="noStrike" spc="-1" dirty="0" err="1">
                <a:solidFill>
                  <a:srgbClr val="616161"/>
                </a:solidFill>
                <a:highlight>
                  <a:srgbClr val="FFFF00"/>
                </a:highlight>
                <a:latin typeface="Proxima Nova"/>
                <a:ea typeface="Proxima Nova"/>
              </a:rPr>
              <a:t>before</a:t>
            </a:r>
            <a:r>
              <a:rPr lang="da-DK" sz="1800" b="0" strike="noStrike" spc="-1" dirty="0">
                <a:solidFill>
                  <a:srgbClr val="616161"/>
                </a:solidFill>
                <a:highlight>
                  <a:srgbClr val="FFFF00"/>
                </a:highlight>
                <a:latin typeface="Proxima Nova"/>
                <a:ea typeface="Proxima Nova"/>
              </a:rPr>
              <a:t> </a:t>
            </a:r>
            <a:r>
              <a:rPr lang="da-DK" sz="1800" b="0" strike="noStrike" spc="-1" dirty="0" err="1">
                <a:solidFill>
                  <a:srgbClr val="616161"/>
                </a:solidFill>
                <a:highlight>
                  <a:srgbClr val="FFFF00"/>
                </a:highlight>
                <a:latin typeface="Proxima Nova"/>
                <a:ea typeface="Proxima Nova"/>
              </a:rPr>
              <a:t>execution</a:t>
            </a:r>
            <a:r>
              <a:rPr lang="da-DK" sz="1800" b="0" strike="noStrike" spc="-1" dirty="0">
                <a:solidFill>
                  <a:srgbClr val="616161"/>
                </a:solidFill>
                <a:highlight>
                  <a:srgbClr val="FFFF00"/>
                </a:highlight>
                <a:latin typeface="Proxima Nova"/>
                <a:ea typeface="Proxima Nova"/>
              </a:rPr>
              <a:t>.</a:t>
            </a:r>
            <a:endParaRPr lang="en-US" sz="1800" b="0" strike="noStrike" spc="-1" dirty="0">
              <a:highlight>
                <a:srgbClr val="FFFF00"/>
              </a:highlight>
              <a:latin typeface="Arial"/>
            </a:endParaRPr>
          </a:p>
          <a:p>
            <a:pPr marL="457200" indent="-342360">
              <a:lnSpc>
                <a:spcPct val="115000"/>
              </a:lnSpc>
              <a:buClr>
                <a:srgbClr val="616161"/>
              </a:buClr>
              <a:buFont typeface="Proxima Nova"/>
              <a:buChar char="●"/>
              <a:tabLst>
                <a:tab pos="0" algn="l"/>
              </a:tabLst>
            </a:pPr>
            <a:r>
              <a:rPr lang="da-DK" sz="1800" b="0" strike="noStrike" spc="-1" dirty="0">
                <a:solidFill>
                  <a:srgbClr val="616161"/>
                </a:solidFill>
                <a:highlight>
                  <a:srgbClr val="FFFF00"/>
                </a:highlight>
                <a:latin typeface="Proxima Nova"/>
                <a:ea typeface="Proxima Nova"/>
              </a:rPr>
              <a:t>In </a:t>
            </a:r>
            <a:r>
              <a:rPr lang="da-DK" sz="1800" b="0" strike="noStrike" spc="-1" dirty="0" err="1">
                <a:solidFill>
                  <a:srgbClr val="616161"/>
                </a:solidFill>
                <a:highlight>
                  <a:srgbClr val="FFFF00"/>
                </a:highlight>
                <a:latin typeface="Proxima Nova"/>
                <a:ea typeface="Proxima Nova"/>
              </a:rPr>
              <a:t>other</a:t>
            </a:r>
            <a:r>
              <a:rPr lang="da-DK" sz="1800" b="0" strike="noStrike" spc="-1" dirty="0">
                <a:solidFill>
                  <a:srgbClr val="616161"/>
                </a:solidFill>
                <a:highlight>
                  <a:srgbClr val="FFFF00"/>
                </a:highlight>
                <a:latin typeface="Proxima Nova"/>
                <a:ea typeface="Proxima Nova"/>
              </a:rPr>
              <a:t> </a:t>
            </a:r>
            <a:r>
              <a:rPr lang="da-DK" sz="1800" b="0" strike="noStrike" spc="-1" dirty="0" err="1">
                <a:solidFill>
                  <a:srgbClr val="616161"/>
                </a:solidFill>
                <a:highlight>
                  <a:srgbClr val="FFFF00"/>
                </a:highlight>
                <a:latin typeface="Proxima Nova"/>
                <a:ea typeface="Proxima Nova"/>
              </a:rPr>
              <a:t>words</a:t>
            </a:r>
            <a:r>
              <a:rPr lang="da-DK" sz="1800" b="0" strike="noStrike" spc="-1" dirty="0">
                <a:solidFill>
                  <a:srgbClr val="616161"/>
                </a:solidFill>
                <a:highlight>
                  <a:srgbClr val="FFFF00"/>
                </a:highlight>
                <a:latin typeface="Proxima Nova"/>
                <a:ea typeface="Proxima Nova"/>
              </a:rPr>
              <a:t>, </a:t>
            </a:r>
            <a:r>
              <a:rPr lang="da-DK" sz="1800" b="0" strike="noStrike" spc="-1" dirty="0" err="1">
                <a:solidFill>
                  <a:srgbClr val="616161"/>
                </a:solidFill>
                <a:highlight>
                  <a:srgbClr val="FFFF00"/>
                </a:highlight>
                <a:latin typeface="Proxima Nova"/>
                <a:ea typeface="Proxima Nova"/>
              </a:rPr>
              <a:t>only</a:t>
            </a:r>
            <a:r>
              <a:rPr lang="da-DK" sz="1800" b="0" strike="noStrike" spc="-1" dirty="0">
                <a:solidFill>
                  <a:srgbClr val="616161"/>
                </a:solidFill>
                <a:highlight>
                  <a:srgbClr val="FFFF00"/>
                </a:highlight>
                <a:latin typeface="Proxima Nova"/>
                <a:ea typeface="Proxima Nova"/>
              </a:rPr>
              <a:t> </a:t>
            </a:r>
            <a:r>
              <a:rPr lang="da-DK" sz="1800" b="0" strike="noStrike" spc="-1" dirty="0" err="1">
                <a:solidFill>
                  <a:srgbClr val="616161"/>
                </a:solidFill>
                <a:highlight>
                  <a:srgbClr val="FFFF00"/>
                </a:highlight>
                <a:latin typeface="Proxima Nova"/>
                <a:ea typeface="Proxima Nova"/>
              </a:rPr>
              <a:t>one</a:t>
            </a:r>
            <a:r>
              <a:rPr lang="da-DK" sz="1800" b="0" strike="noStrike" spc="-1" dirty="0">
                <a:solidFill>
                  <a:srgbClr val="616161"/>
                </a:solidFill>
                <a:highlight>
                  <a:srgbClr val="FFFF00"/>
                </a:highlight>
                <a:latin typeface="Proxima Nova"/>
                <a:ea typeface="Proxima Nova"/>
              </a:rPr>
              <a:t> </a:t>
            </a:r>
            <a:r>
              <a:rPr lang="da-DK" sz="1800" b="0" strike="noStrike" spc="-1" dirty="0" err="1">
                <a:solidFill>
                  <a:srgbClr val="616161"/>
                </a:solidFill>
                <a:highlight>
                  <a:srgbClr val="FFFF00"/>
                </a:highlight>
                <a:latin typeface="Proxima Nova"/>
                <a:ea typeface="Proxima Nova"/>
              </a:rPr>
              <a:t>thread</a:t>
            </a:r>
            <a:r>
              <a:rPr lang="da-DK" sz="1800" b="0" strike="noStrike" spc="-1" dirty="0">
                <a:solidFill>
                  <a:srgbClr val="616161"/>
                </a:solidFill>
                <a:highlight>
                  <a:srgbClr val="FFFF00"/>
                </a:highlight>
                <a:latin typeface="Proxima Nova"/>
                <a:ea typeface="Proxima Nova"/>
              </a:rPr>
              <a:t> is </a:t>
            </a:r>
            <a:r>
              <a:rPr lang="da-DK" sz="1800" b="0" strike="noStrike" spc="-1" dirty="0" err="1">
                <a:solidFill>
                  <a:srgbClr val="616161"/>
                </a:solidFill>
                <a:highlight>
                  <a:srgbClr val="FFFF00"/>
                </a:highlight>
                <a:latin typeface="Proxima Nova"/>
                <a:ea typeface="Proxima Nova"/>
              </a:rPr>
              <a:t>allowed</a:t>
            </a:r>
            <a:r>
              <a:rPr lang="da-DK" sz="1800" b="0" strike="noStrike" spc="-1" dirty="0">
                <a:solidFill>
                  <a:srgbClr val="616161"/>
                </a:solidFill>
                <a:highlight>
                  <a:srgbClr val="FFFF00"/>
                </a:highlight>
                <a:latin typeface="Proxima Nova"/>
                <a:ea typeface="Proxima Nova"/>
              </a:rPr>
              <a:t> to run at a time!</a:t>
            </a:r>
            <a:endParaRPr lang="en-US" sz="1800" b="0" strike="noStrike" spc="-1" dirty="0">
              <a:highlight>
                <a:srgbClr val="FFFF00"/>
              </a:highlight>
              <a:latin typeface="Arial"/>
            </a:endParaRPr>
          </a:p>
          <a:p>
            <a:pPr>
              <a:lnSpc>
                <a:spcPct val="115000"/>
              </a:lnSpc>
              <a:spcBef>
                <a:spcPts val="1599"/>
              </a:spcBef>
              <a:tabLst>
                <a:tab pos="0" algn="l"/>
              </a:tabLst>
            </a:pPr>
            <a:r>
              <a:rPr lang="da-DK" sz="2400" b="0" strike="noStrike" spc="-1" dirty="0" err="1">
                <a:solidFill>
                  <a:srgbClr val="616161"/>
                </a:solidFill>
                <a:latin typeface="Proxima Nova"/>
                <a:ea typeface="Proxima Nova"/>
              </a:rPr>
              <a:t>Hypothesize</a:t>
            </a:r>
            <a:r>
              <a:rPr lang="da-DK" sz="2400" b="0" strike="noStrike" spc="-1" dirty="0">
                <a:solidFill>
                  <a:srgbClr val="616161"/>
                </a:solidFill>
                <a:latin typeface="Proxima Nova"/>
                <a:ea typeface="Proxima Nova"/>
              </a:rPr>
              <a:t> with </a:t>
            </a:r>
            <a:r>
              <a:rPr lang="da-DK" sz="2400" b="0" strike="noStrike" spc="-1" dirty="0" err="1">
                <a:solidFill>
                  <a:srgbClr val="616161"/>
                </a:solidFill>
                <a:latin typeface="Proxima Nova"/>
                <a:ea typeface="Proxima Nova"/>
              </a:rPr>
              <a:t>your</a:t>
            </a:r>
            <a:r>
              <a:rPr lang="da-DK" sz="2400" b="0" strike="noStrike" spc="-1" dirty="0">
                <a:solidFill>
                  <a:srgbClr val="616161"/>
                </a:solidFill>
                <a:latin typeface="Proxima Nova"/>
                <a:ea typeface="Proxima Nova"/>
              </a:rPr>
              <a:t> partner: </a:t>
            </a:r>
            <a:endParaRPr lang="en-US" sz="2400" b="0" strike="noStrike" spc="-1" dirty="0">
              <a:latin typeface="Arial"/>
            </a:endParaRPr>
          </a:p>
          <a:p>
            <a:pPr>
              <a:lnSpc>
                <a:spcPct val="115000"/>
              </a:lnSpc>
              <a:spcBef>
                <a:spcPts val="1599"/>
              </a:spcBef>
              <a:spcAft>
                <a:spcPts val="1599"/>
              </a:spcAft>
              <a:tabLst>
                <a:tab pos="0" algn="l"/>
              </a:tabLst>
            </a:pPr>
            <a:r>
              <a:rPr lang="da-DK" sz="1800" b="0" strike="noStrike" spc="-1" dirty="0" err="1">
                <a:solidFill>
                  <a:srgbClr val="616161"/>
                </a:solidFill>
                <a:latin typeface="Proxima Nova"/>
                <a:ea typeface="Proxima Nova"/>
              </a:rPr>
              <a:t>NumPy</a:t>
            </a:r>
            <a:r>
              <a:rPr lang="da-DK" sz="1800" b="0" strike="noStrike" spc="-1" dirty="0">
                <a:solidFill>
                  <a:srgbClr val="616161"/>
                </a:solidFill>
                <a:latin typeface="Proxima Nova"/>
                <a:ea typeface="Proxima Nova"/>
              </a:rPr>
              <a:t> </a:t>
            </a:r>
            <a:r>
              <a:rPr lang="da-DK" sz="1800" b="0" strike="noStrike" spc="-1" dirty="0" err="1">
                <a:solidFill>
                  <a:srgbClr val="616161"/>
                </a:solidFill>
                <a:latin typeface="Proxima Nova"/>
                <a:ea typeface="Proxima Nova"/>
              </a:rPr>
              <a:t>can</a:t>
            </a:r>
            <a:r>
              <a:rPr lang="da-DK" sz="1800" b="0" strike="noStrike" spc="-1" dirty="0">
                <a:solidFill>
                  <a:srgbClr val="616161"/>
                </a:solidFill>
                <a:latin typeface="Proxima Nova"/>
                <a:ea typeface="Proxima Nova"/>
              </a:rPr>
              <a:t> (and by default </a:t>
            </a:r>
            <a:r>
              <a:rPr lang="da-DK" sz="1800" b="0" strike="noStrike" spc="-1" dirty="0" err="1">
                <a:solidFill>
                  <a:srgbClr val="616161"/>
                </a:solidFill>
                <a:latin typeface="Proxima Nova"/>
                <a:ea typeface="Proxima Nova"/>
              </a:rPr>
              <a:t>does</a:t>
            </a:r>
            <a:r>
              <a:rPr lang="da-DK" sz="1800" b="0" strike="noStrike" spc="-1" dirty="0">
                <a:solidFill>
                  <a:srgbClr val="616161"/>
                </a:solidFill>
                <a:latin typeface="Proxima Nova"/>
                <a:ea typeface="Proxima Nova"/>
              </a:rPr>
              <a:t>) run </a:t>
            </a:r>
            <a:r>
              <a:rPr lang="da-DK" sz="1800" b="0" strike="noStrike" spc="-1" dirty="0" err="1">
                <a:solidFill>
                  <a:srgbClr val="616161"/>
                </a:solidFill>
                <a:latin typeface="Proxima Nova"/>
                <a:ea typeface="Proxima Nova"/>
              </a:rPr>
              <a:t>code</a:t>
            </a:r>
            <a:r>
              <a:rPr lang="da-DK" sz="1800" b="0" strike="noStrike" spc="-1" dirty="0">
                <a:solidFill>
                  <a:srgbClr val="616161"/>
                </a:solidFill>
                <a:latin typeface="Proxima Nova"/>
                <a:ea typeface="Proxima Nova"/>
              </a:rPr>
              <a:t> with multiple </a:t>
            </a:r>
            <a:r>
              <a:rPr lang="da-DK" sz="1800" b="0" strike="noStrike" spc="-1" dirty="0" err="1">
                <a:solidFill>
                  <a:srgbClr val="616161"/>
                </a:solidFill>
                <a:latin typeface="Proxima Nova"/>
                <a:ea typeface="Proxima Nova"/>
              </a:rPr>
              <a:t>threads</a:t>
            </a:r>
            <a:r>
              <a:rPr lang="da-DK" sz="1800" b="0" strike="noStrike" spc="-1" dirty="0">
                <a:solidFill>
                  <a:srgbClr val="616161"/>
                </a:solidFill>
                <a:latin typeface="Proxima Nova"/>
                <a:ea typeface="Proxima Nova"/>
              </a:rPr>
              <a:t> in parallel. How is </a:t>
            </a:r>
            <a:r>
              <a:rPr lang="da-DK" sz="1800" b="0" strike="noStrike" spc="-1" dirty="0" err="1">
                <a:solidFill>
                  <a:srgbClr val="616161"/>
                </a:solidFill>
                <a:latin typeface="Proxima Nova"/>
                <a:ea typeface="Proxima Nova"/>
              </a:rPr>
              <a:t>this</a:t>
            </a:r>
            <a:r>
              <a:rPr lang="da-DK" sz="1800" b="0" strike="noStrike" spc="-1" dirty="0">
                <a:solidFill>
                  <a:srgbClr val="616161"/>
                </a:solidFill>
                <a:latin typeface="Proxima Nova"/>
                <a:ea typeface="Proxima Nova"/>
              </a:rPr>
              <a:t> </a:t>
            </a:r>
            <a:r>
              <a:rPr lang="da-DK" sz="1800" b="0" strike="noStrike" spc="-1" dirty="0" err="1">
                <a:solidFill>
                  <a:srgbClr val="616161"/>
                </a:solidFill>
                <a:latin typeface="Proxima Nova"/>
                <a:ea typeface="Proxima Nova"/>
              </a:rPr>
              <a:t>possible</a:t>
            </a:r>
            <a:r>
              <a:rPr lang="da-DK" sz="1800" b="0" strike="noStrike" spc="-1" dirty="0">
                <a:solidFill>
                  <a:srgbClr val="616161"/>
                </a:solidFill>
                <a:latin typeface="Proxima Nova"/>
                <a:ea typeface="Proxima Nova"/>
              </a:rPr>
              <a:t>?</a:t>
            </a:r>
            <a:endParaRPr lang="en-US" sz="1800" b="0" strike="noStrike" spc="-1" dirty="0">
              <a:latin typeface="Arial"/>
            </a:endParaRPr>
          </a:p>
        </p:txBody>
      </p:sp>
      <p:sp>
        <p:nvSpPr>
          <p:cNvPr id="332" name="CustomShape 2"/>
          <p:cNvSpPr/>
          <p:nvPr/>
        </p:nvSpPr>
        <p:spPr>
          <a:xfrm>
            <a:off x="8472600" y="4663080"/>
            <a:ext cx="547920" cy="392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 anchor="ctr">
            <a:noAutofit/>
          </a:bodyPr>
          <a:lstStyle/>
          <a:p>
            <a:pPr algn="r">
              <a:lnSpc>
                <a:spcPct val="100000"/>
              </a:lnSpc>
              <a:tabLst>
                <a:tab pos="0" algn="l"/>
              </a:tabLst>
            </a:pPr>
            <a:fld id="{1B0EBA2A-37CD-4F0D-8F7F-45DF957EDD54}" type="slidenum">
              <a:rPr lang="da-DK" sz="1000" b="0" strike="noStrike" spc="-1">
                <a:solidFill>
                  <a:srgbClr val="202729"/>
                </a:solidFill>
                <a:latin typeface="Proxima Nova"/>
                <a:ea typeface="Proxima Nova"/>
              </a:rPr>
              <a:t>14</a:t>
            </a:fld>
            <a:endParaRPr lang="en-US" sz="1000" b="0" strike="noStrike" spc="-1">
              <a:latin typeface="Arial"/>
            </a:endParaRPr>
          </a:p>
        </p:txBody>
      </p:sp>
      <p:pic>
        <p:nvPicPr>
          <p:cNvPr id="333" name="Google Shape;166;p15"/>
          <p:cNvPicPr/>
          <p:nvPr/>
        </p:nvPicPr>
        <p:blipFill>
          <a:blip r:embed="rId3"/>
          <a:stretch/>
        </p:blipFill>
        <p:spPr>
          <a:xfrm>
            <a:off x="261360" y="322200"/>
            <a:ext cx="2847240" cy="45237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CustomShape 1"/>
          <p:cNvSpPr/>
          <p:nvPr/>
        </p:nvSpPr>
        <p:spPr>
          <a:xfrm>
            <a:off x="311760" y="444960"/>
            <a:ext cx="8519760" cy="572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da-DK" sz="2800" b="0" strike="noStrike" spc="-1">
                <a:solidFill>
                  <a:srgbClr val="202729"/>
                </a:solidFill>
                <a:latin typeface="Proxima Nova"/>
                <a:ea typeface="Proxima Nova"/>
              </a:rPr>
              <a:t>NumPy’s trick</a:t>
            </a:r>
            <a:endParaRPr lang="en-US" sz="2800" b="0" strike="noStrike" spc="-1">
              <a:latin typeface="Arial"/>
            </a:endParaRPr>
          </a:p>
        </p:txBody>
      </p:sp>
      <p:sp>
        <p:nvSpPr>
          <p:cNvPr id="335" name="CustomShape 2"/>
          <p:cNvSpPr/>
          <p:nvPr/>
        </p:nvSpPr>
        <p:spPr>
          <a:xfrm>
            <a:off x="8472600" y="4663080"/>
            <a:ext cx="547920" cy="392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 anchor="ctr">
            <a:noAutofit/>
          </a:bodyPr>
          <a:lstStyle/>
          <a:p>
            <a:pPr algn="r">
              <a:lnSpc>
                <a:spcPct val="100000"/>
              </a:lnSpc>
              <a:tabLst>
                <a:tab pos="0" algn="l"/>
              </a:tabLst>
            </a:pPr>
            <a:fld id="{8210F373-5D66-43AF-9512-D82B561EF0EA}" type="slidenum">
              <a:rPr lang="da-DK" sz="1000" b="0" strike="noStrike" spc="-1">
                <a:solidFill>
                  <a:srgbClr val="202729"/>
                </a:solidFill>
                <a:latin typeface="Proxima Nova"/>
                <a:ea typeface="Proxima Nova"/>
              </a:rPr>
              <a:t>15</a:t>
            </a:fld>
            <a:endParaRPr lang="en-US" sz="1000" b="0" strike="noStrike" spc="-1">
              <a:latin typeface="Arial"/>
            </a:endParaRPr>
          </a:p>
        </p:txBody>
      </p:sp>
      <p:pic>
        <p:nvPicPr>
          <p:cNvPr id="336" name="Google Shape;173;g1e43a3e60f1_1_6"/>
          <p:cNvPicPr/>
          <p:nvPr/>
        </p:nvPicPr>
        <p:blipFill>
          <a:blip r:embed="rId2"/>
          <a:stretch/>
        </p:blipFill>
        <p:spPr>
          <a:xfrm>
            <a:off x="1964520" y="1152360"/>
            <a:ext cx="4761720" cy="3580560"/>
          </a:xfrm>
          <a:prstGeom prst="rect">
            <a:avLst/>
          </a:prstGeom>
          <a:ln>
            <a:noFill/>
          </a:ln>
        </p:spPr>
      </p:pic>
      <p:pic>
        <p:nvPicPr>
          <p:cNvPr id="337" name="Google Shape;174;g1e43a3e60f1_1_6"/>
          <p:cNvPicPr/>
          <p:nvPr/>
        </p:nvPicPr>
        <p:blipFill>
          <a:blip r:embed="rId3"/>
          <a:stretch/>
        </p:blipFill>
        <p:spPr>
          <a:xfrm>
            <a:off x="5337720" y="1920240"/>
            <a:ext cx="850320" cy="838440"/>
          </a:xfrm>
          <a:prstGeom prst="rect">
            <a:avLst/>
          </a:prstGeom>
          <a:ln>
            <a:noFill/>
          </a:ln>
        </p:spPr>
      </p:pic>
      <p:pic>
        <p:nvPicPr>
          <p:cNvPr id="338" name="Google Shape;175;g1e43a3e60f1_1_6"/>
          <p:cNvPicPr/>
          <p:nvPr/>
        </p:nvPicPr>
        <p:blipFill>
          <a:blip r:embed="rId3"/>
          <a:stretch/>
        </p:blipFill>
        <p:spPr>
          <a:xfrm>
            <a:off x="3121920" y="2331360"/>
            <a:ext cx="850320" cy="838440"/>
          </a:xfrm>
          <a:prstGeom prst="rect">
            <a:avLst/>
          </a:prstGeom>
          <a:ln>
            <a:noFill/>
          </a:ln>
        </p:spPr>
      </p:pic>
      <p:pic>
        <p:nvPicPr>
          <p:cNvPr id="339" name="Google Shape;176;g1e43a3e60f1_1_6"/>
          <p:cNvPicPr/>
          <p:nvPr/>
        </p:nvPicPr>
        <p:blipFill>
          <a:blip r:embed="rId3"/>
          <a:stretch/>
        </p:blipFill>
        <p:spPr>
          <a:xfrm>
            <a:off x="4791600" y="3223800"/>
            <a:ext cx="850320" cy="838440"/>
          </a:xfrm>
          <a:prstGeom prst="rect">
            <a:avLst/>
          </a:prstGeom>
          <a:ln>
            <a:noFill/>
          </a:ln>
        </p:spPr>
      </p:pic>
      <p:pic>
        <p:nvPicPr>
          <p:cNvPr id="340" name="Google Shape;177;g1e43a3e60f1_1_6"/>
          <p:cNvPicPr/>
          <p:nvPr/>
        </p:nvPicPr>
        <p:blipFill>
          <a:blip r:embed="rId3"/>
          <a:stretch/>
        </p:blipFill>
        <p:spPr>
          <a:xfrm>
            <a:off x="5877720" y="3961080"/>
            <a:ext cx="850320" cy="838440"/>
          </a:xfrm>
          <a:prstGeom prst="rect">
            <a:avLst/>
          </a:prstGeom>
          <a:ln>
            <a:noFill/>
          </a:ln>
        </p:spPr>
      </p:pic>
      <p:pic>
        <p:nvPicPr>
          <p:cNvPr id="341" name="Google Shape;178;g1e43a3e60f1_1_6"/>
          <p:cNvPicPr/>
          <p:nvPr/>
        </p:nvPicPr>
        <p:blipFill>
          <a:blip r:embed="rId3"/>
          <a:stretch/>
        </p:blipFill>
        <p:spPr>
          <a:xfrm>
            <a:off x="5947200" y="2152080"/>
            <a:ext cx="850320" cy="838440"/>
          </a:xfrm>
          <a:prstGeom prst="rect">
            <a:avLst/>
          </a:prstGeom>
          <a:ln>
            <a:noFill/>
          </a:ln>
        </p:spPr>
      </p:pic>
      <p:pic>
        <p:nvPicPr>
          <p:cNvPr id="342" name="Google Shape;179;g1e43a3e60f1_1_6"/>
          <p:cNvPicPr/>
          <p:nvPr/>
        </p:nvPicPr>
        <p:blipFill>
          <a:blip r:embed="rId3"/>
          <a:stretch/>
        </p:blipFill>
        <p:spPr>
          <a:xfrm>
            <a:off x="5026680" y="1621440"/>
            <a:ext cx="850320" cy="838440"/>
          </a:xfrm>
          <a:prstGeom prst="rect">
            <a:avLst/>
          </a:prstGeom>
          <a:ln>
            <a:noFill/>
          </a:ln>
        </p:spPr>
      </p:pic>
      <p:pic>
        <p:nvPicPr>
          <p:cNvPr id="343" name="Google Shape;180;g1e43a3e60f1_1_6"/>
          <p:cNvPicPr/>
          <p:nvPr/>
        </p:nvPicPr>
        <p:blipFill>
          <a:blip r:embed="rId3"/>
          <a:stretch/>
        </p:blipFill>
        <p:spPr>
          <a:xfrm>
            <a:off x="2638080" y="1969560"/>
            <a:ext cx="850320" cy="838440"/>
          </a:xfrm>
          <a:prstGeom prst="rect">
            <a:avLst/>
          </a:prstGeom>
          <a:ln>
            <a:noFill/>
          </a:ln>
        </p:spPr>
      </p:pic>
      <p:pic>
        <p:nvPicPr>
          <p:cNvPr id="344" name="Google Shape;181;g1e43a3e60f1_1_6"/>
          <p:cNvPicPr/>
          <p:nvPr/>
        </p:nvPicPr>
        <p:blipFill>
          <a:blip r:embed="rId3"/>
          <a:stretch/>
        </p:blipFill>
        <p:spPr>
          <a:xfrm>
            <a:off x="5516280" y="2759040"/>
            <a:ext cx="850320" cy="838440"/>
          </a:xfrm>
          <a:prstGeom prst="rect">
            <a:avLst/>
          </a:prstGeom>
          <a:ln>
            <a:noFill/>
          </a:ln>
        </p:spPr>
      </p:pic>
      <p:pic>
        <p:nvPicPr>
          <p:cNvPr id="345" name="Google Shape;182;g1e43a3e60f1_1_6"/>
          <p:cNvPicPr/>
          <p:nvPr/>
        </p:nvPicPr>
        <p:blipFill>
          <a:blip r:embed="rId3"/>
          <a:stretch/>
        </p:blipFill>
        <p:spPr>
          <a:xfrm>
            <a:off x="2844360" y="3077640"/>
            <a:ext cx="850320" cy="838440"/>
          </a:xfrm>
          <a:prstGeom prst="rect">
            <a:avLst/>
          </a:prstGeom>
          <a:ln>
            <a:noFill/>
          </a:ln>
        </p:spPr>
      </p:pic>
      <p:pic>
        <p:nvPicPr>
          <p:cNvPr id="346" name="Google Shape;183;g1e43a3e60f1_1_6"/>
          <p:cNvPicPr/>
          <p:nvPr/>
        </p:nvPicPr>
        <p:blipFill>
          <a:blip r:embed="rId3"/>
          <a:stretch/>
        </p:blipFill>
        <p:spPr>
          <a:xfrm>
            <a:off x="3021120" y="3760560"/>
            <a:ext cx="850320" cy="838440"/>
          </a:xfrm>
          <a:prstGeom prst="rect">
            <a:avLst/>
          </a:prstGeom>
          <a:ln>
            <a:noFill/>
          </a:ln>
        </p:spPr>
      </p:pic>
      <p:pic>
        <p:nvPicPr>
          <p:cNvPr id="347" name="Google Shape;184;g1e43a3e60f1_1_6"/>
          <p:cNvPicPr/>
          <p:nvPr/>
        </p:nvPicPr>
        <p:blipFill>
          <a:blip r:embed="rId3"/>
          <a:stretch/>
        </p:blipFill>
        <p:spPr>
          <a:xfrm>
            <a:off x="3543840" y="3223800"/>
            <a:ext cx="850320" cy="838440"/>
          </a:xfrm>
          <a:prstGeom prst="rect">
            <a:avLst/>
          </a:prstGeom>
          <a:ln>
            <a:noFill/>
          </a:ln>
        </p:spPr>
      </p:pic>
      <p:sp>
        <p:nvSpPr>
          <p:cNvPr id="348" name="CustomShape 3"/>
          <p:cNvSpPr/>
          <p:nvPr/>
        </p:nvSpPr>
        <p:spPr>
          <a:xfrm>
            <a:off x="4791600" y="246600"/>
            <a:ext cx="3946320" cy="960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>
            <a:sp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da-DK" sz="1700" b="0" strike="noStrike" spc="-1">
                <a:solidFill>
                  <a:srgbClr val="000000"/>
                </a:solidFill>
                <a:latin typeface="Proxima Nova"/>
                <a:ea typeface="Proxima Nova"/>
              </a:rPr>
              <a:t>NumPy interfaces with non-Python libraries that, by default, use as many threads as you have cores.</a:t>
            </a:r>
            <a:endParaRPr lang="en-US" sz="1700" b="0" strike="noStrike" spc="-1">
              <a:latin typeface="Arial"/>
            </a:endParaRPr>
          </a:p>
        </p:txBody>
      </p:sp>
      <p:sp>
        <p:nvSpPr>
          <p:cNvPr id="349" name="CustomShape 4"/>
          <p:cNvSpPr/>
          <p:nvPr/>
        </p:nvSpPr>
        <p:spPr>
          <a:xfrm>
            <a:off x="145800" y="2991240"/>
            <a:ext cx="2874960" cy="960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>
            <a:sp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da-DK" sz="1700" b="0" strike="noStrike" spc="-1">
                <a:solidFill>
                  <a:srgbClr val="000000"/>
                </a:solidFill>
                <a:latin typeface="Proxima Nova"/>
                <a:ea typeface="Proxima Nova"/>
              </a:rPr>
              <a:t>In other words, it is </a:t>
            </a:r>
            <a:r>
              <a:rPr lang="da-DK" sz="1700" b="0" i="1" strike="noStrike" spc="-1">
                <a:solidFill>
                  <a:srgbClr val="000000"/>
                </a:solidFill>
                <a:latin typeface="Proxima Nova"/>
                <a:ea typeface="Proxima Nova"/>
              </a:rPr>
              <a:t>many</a:t>
            </a:r>
            <a:r>
              <a:rPr lang="da-DK" sz="1700" b="0" strike="noStrike" spc="-1">
                <a:solidFill>
                  <a:srgbClr val="000000"/>
                </a:solidFill>
                <a:latin typeface="Proxima Nova"/>
                <a:ea typeface="Proxima Nova"/>
              </a:rPr>
              <a:t> sous chefs disguised as one!</a:t>
            </a:r>
            <a:endParaRPr lang="en-US" sz="1700" b="0" strike="noStrike" spc="-1"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CustomShape 1"/>
          <p:cNvSpPr/>
          <p:nvPr/>
        </p:nvSpPr>
        <p:spPr>
          <a:xfrm>
            <a:off x="311760" y="228960"/>
            <a:ext cx="8519760" cy="572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da-DK" sz="2800" b="0" strike="noStrike" spc="-1">
                <a:solidFill>
                  <a:srgbClr val="202729"/>
                </a:solidFill>
                <a:latin typeface="Proxima Nova"/>
                <a:ea typeface="Proxima Nova"/>
              </a:rPr>
              <a:t>What does this all mean?</a:t>
            </a:r>
            <a:endParaRPr lang="en-US" sz="2800" b="0" strike="noStrike" spc="-1">
              <a:latin typeface="Arial"/>
            </a:endParaRPr>
          </a:p>
        </p:txBody>
      </p:sp>
      <p:sp>
        <p:nvSpPr>
          <p:cNvPr id="351" name="CustomShape 2"/>
          <p:cNvSpPr/>
          <p:nvPr/>
        </p:nvSpPr>
        <p:spPr>
          <a:xfrm>
            <a:off x="8472600" y="4663080"/>
            <a:ext cx="547920" cy="392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 anchor="ctr">
            <a:noAutofit/>
          </a:bodyPr>
          <a:lstStyle/>
          <a:p>
            <a:pPr algn="r">
              <a:lnSpc>
                <a:spcPct val="100000"/>
              </a:lnSpc>
              <a:tabLst>
                <a:tab pos="0" algn="l"/>
              </a:tabLst>
            </a:pPr>
            <a:fld id="{327B9ECA-B86B-4769-ACFD-700E693B3CB0}" type="slidenum">
              <a:rPr lang="da-DK" sz="1000" b="0" strike="noStrike" spc="-1">
                <a:solidFill>
                  <a:srgbClr val="202729"/>
                </a:solidFill>
                <a:latin typeface="Proxima Nova"/>
                <a:ea typeface="Proxima Nova"/>
              </a:rPr>
              <a:t>16</a:t>
            </a:fld>
            <a:endParaRPr lang="en-US" sz="1000" b="0" strike="noStrike" spc="-1">
              <a:latin typeface="Arial"/>
            </a:endParaRPr>
          </a:p>
        </p:txBody>
      </p:sp>
      <p:sp>
        <p:nvSpPr>
          <p:cNvPr id="352" name="CustomShape 3"/>
          <p:cNvSpPr/>
          <p:nvPr/>
        </p:nvSpPr>
        <p:spPr>
          <a:xfrm>
            <a:off x="311760" y="936360"/>
            <a:ext cx="8519760" cy="3415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>
            <a:noAutofit/>
          </a:bodyPr>
          <a:lstStyle/>
          <a:p>
            <a:pPr>
              <a:lnSpc>
                <a:spcPct val="115000"/>
              </a:lnSpc>
              <a:tabLst>
                <a:tab pos="0" algn="l"/>
              </a:tabLst>
            </a:pPr>
            <a:r>
              <a:rPr lang="da-DK" sz="1800" b="0" strike="noStrike" spc="-1">
                <a:solidFill>
                  <a:srgbClr val="616161"/>
                </a:solidFill>
                <a:latin typeface="Proxima Nova"/>
                <a:ea typeface="Proxima Nova"/>
              </a:rPr>
              <a:t>Computationally heavy, pure-Python code will generally have </a:t>
            </a:r>
            <a:r>
              <a:rPr lang="da-DK" sz="1800" b="1" u="sng" strike="noStrike" spc="-1">
                <a:solidFill>
                  <a:srgbClr val="616161"/>
                </a:solidFill>
                <a:uFillTx/>
                <a:latin typeface="Proxima Nova"/>
                <a:ea typeface="Proxima Nova"/>
              </a:rPr>
              <a:t>0 speed-up</a:t>
            </a:r>
            <a:r>
              <a:rPr lang="da-DK" sz="1800" b="0" strike="noStrike" spc="-1">
                <a:solidFill>
                  <a:srgbClr val="616161"/>
                </a:solidFill>
                <a:latin typeface="Proxima Nova"/>
                <a:ea typeface="Proxima Nova"/>
              </a:rPr>
              <a:t> with multiple threads.</a:t>
            </a:r>
            <a:endParaRPr lang="en-US" sz="1800" b="0" strike="noStrike" spc="-1">
              <a:latin typeface="Arial"/>
            </a:endParaRPr>
          </a:p>
          <a:p>
            <a:pPr>
              <a:lnSpc>
                <a:spcPct val="115000"/>
              </a:lnSpc>
              <a:tabLst>
                <a:tab pos="0" algn="l"/>
              </a:tabLst>
            </a:pPr>
            <a:endParaRPr lang="en-US" sz="1800" b="0" strike="noStrike" spc="-1">
              <a:latin typeface="Arial"/>
            </a:endParaRPr>
          </a:p>
          <a:p>
            <a:pPr>
              <a:lnSpc>
                <a:spcPct val="115000"/>
              </a:lnSpc>
              <a:tabLst>
                <a:tab pos="0" algn="l"/>
              </a:tabLst>
            </a:pPr>
            <a:r>
              <a:rPr lang="da-DK" sz="1800" b="0" strike="noStrike" spc="-1">
                <a:solidFill>
                  <a:srgbClr val="616161"/>
                </a:solidFill>
                <a:latin typeface="Proxima Nova"/>
                <a:ea typeface="Proxima Nova"/>
              </a:rPr>
              <a:t>Some specific packages (NumPy) get around this by spinning up multiple threads without the Python interpreter knowing.</a:t>
            </a:r>
            <a:endParaRPr lang="en-US" sz="1800" b="0" strike="noStrike" spc="-1">
              <a:latin typeface="Arial"/>
            </a:endParaRPr>
          </a:p>
          <a:p>
            <a:pPr>
              <a:lnSpc>
                <a:spcPct val="115000"/>
              </a:lnSpc>
              <a:tabLst>
                <a:tab pos="0" algn="l"/>
              </a:tabLst>
            </a:pPr>
            <a:endParaRPr lang="en-US" sz="1800" b="0" strike="noStrike" spc="-1">
              <a:latin typeface="Arial"/>
            </a:endParaRPr>
          </a:p>
          <a:p>
            <a:pPr>
              <a:lnSpc>
                <a:spcPct val="115000"/>
              </a:lnSpc>
              <a:tabLst>
                <a:tab pos="0" algn="l"/>
              </a:tabLst>
            </a:pPr>
            <a:r>
              <a:rPr lang="da-DK" sz="1800" b="0" strike="noStrike" spc="-1">
                <a:solidFill>
                  <a:srgbClr val="616161"/>
                </a:solidFill>
                <a:latin typeface="Proxima Nova"/>
                <a:ea typeface="Proxima Nova"/>
              </a:rPr>
              <a:t>Note that network- and IO-bound problems can be handled with multithreading.</a:t>
            </a:r>
            <a:endParaRPr lang="en-US" sz="1800" b="0" strike="noStrike" spc="-1">
              <a:latin typeface="Arial"/>
            </a:endParaRPr>
          </a:p>
          <a:p>
            <a:pPr>
              <a:lnSpc>
                <a:spcPct val="115000"/>
              </a:lnSpc>
              <a:tabLst>
                <a:tab pos="0" algn="l"/>
              </a:tabLst>
            </a:pPr>
            <a:endParaRPr lang="en-US" sz="1800" b="0" strike="noStrike" spc="-1">
              <a:latin typeface="Arial"/>
            </a:endParaRPr>
          </a:p>
          <a:p>
            <a:pPr>
              <a:lnSpc>
                <a:spcPct val="115000"/>
              </a:lnSpc>
              <a:tabLst>
                <a:tab pos="0" algn="l"/>
              </a:tabLst>
            </a:pPr>
            <a:r>
              <a:rPr lang="da-DK" sz="1800" b="0" strike="noStrike" spc="-1">
                <a:solidFill>
                  <a:srgbClr val="616161"/>
                </a:solidFill>
                <a:latin typeface="Proxima Nova"/>
                <a:ea typeface="Proxima Nova"/>
              </a:rPr>
              <a:t>So how can we get around this?</a:t>
            </a:r>
            <a:endParaRPr lang="en-US" sz="1800" b="0" strike="noStrike" spc="-1">
              <a:latin typeface="Arial"/>
            </a:endParaRPr>
          </a:p>
          <a:p>
            <a:pPr marL="457200" indent="-342360">
              <a:lnSpc>
                <a:spcPct val="115000"/>
              </a:lnSpc>
              <a:buClr>
                <a:srgbClr val="616161"/>
              </a:buClr>
              <a:buFont typeface="Proxima Nova"/>
              <a:buChar char="●"/>
              <a:tabLst>
                <a:tab pos="0" algn="l"/>
              </a:tabLst>
            </a:pPr>
            <a:r>
              <a:rPr lang="da-DK" sz="1800" b="0" strike="noStrike" spc="-1">
                <a:solidFill>
                  <a:srgbClr val="616161"/>
                </a:solidFill>
                <a:latin typeface="Proxima Nova"/>
                <a:ea typeface="Proxima Nova"/>
              </a:rPr>
              <a:t>Instead of multiple threads, use multiple </a:t>
            </a:r>
            <a:r>
              <a:rPr lang="da-DK" sz="1800" b="0" i="1" strike="noStrike" spc="-1">
                <a:solidFill>
                  <a:srgbClr val="616161"/>
                </a:solidFill>
                <a:latin typeface="Proxima Nova"/>
                <a:ea typeface="Proxima Nova"/>
              </a:rPr>
              <a:t>processes</a:t>
            </a:r>
            <a:r>
              <a:rPr lang="da-DK" sz="1800" b="0" strike="noStrike" spc="-1">
                <a:solidFill>
                  <a:srgbClr val="616161"/>
                </a:solidFill>
                <a:latin typeface="Proxima Nova"/>
                <a:ea typeface="Proxima Nova"/>
              </a:rPr>
              <a:t>. </a:t>
            </a:r>
            <a:endParaRPr lang="en-US" sz="1800" b="0" strike="noStrike" spc="-1"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CustomShape 1"/>
          <p:cNvSpPr/>
          <p:nvPr/>
        </p:nvSpPr>
        <p:spPr>
          <a:xfrm>
            <a:off x="311760" y="156960"/>
            <a:ext cx="8519760" cy="572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da-DK" sz="2800" b="0" strike="noStrike" spc="-1">
                <a:solidFill>
                  <a:srgbClr val="202729"/>
                </a:solidFill>
                <a:latin typeface="Proxima Nova"/>
                <a:ea typeface="Proxima Nova"/>
              </a:rPr>
              <a:t>Instead of multiple sous chefs, multiple kitchens</a:t>
            </a:r>
            <a:endParaRPr lang="en-US" sz="2800" b="0" strike="noStrike" spc="-1">
              <a:latin typeface="Arial"/>
            </a:endParaRPr>
          </a:p>
        </p:txBody>
      </p:sp>
      <p:sp>
        <p:nvSpPr>
          <p:cNvPr id="354" name="CustomShape 2"/>
          <p:cNvSpPr/>
          <p:nvPr/>
        </p:nvSpPr>
        <p:spPr>
          <a:xfrm>
            <a:off x="8472600" y="4663080"/>
            <a:ext cx="547920" cy="392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 anchor="ctr">
            <a:noAutofit/>
          </a:bodyPr>
          <a:lstStyle/>
          <a:p>
            <a:pPr algn="r">
              <a:lnSpc>
                <a:spcPct val="100000"/>
              </a:lnSpc>
              <a:tabLst>
                <a:tab pos="0" algn="l"/>
              </a:tabLst>
            </a:pPr>
            <a:fld id="{362E3B7C-921E-4894-AA55-EFD40AA1F8FD}" type="slidenum">
              <a:rPr lang="da-DK" sz="1000" b="0" strike="noStrike" spc="-1">
                <a:solidFill>
                  <a:srgbClr val="202729"/>
                </a:solidFill>
                <a:latin typeface="Proxima Nova"/>
                <a:ea typeface="Proxima Nova"/>
              </a:rPr>
              <a:t>17</a:t>
            </a:fld>
            <a:endParaRPr lang="en-US" sz="1000" b="0" strike="noStrike" spc="-1">
              <a:latin typeface="Arial"/>
            </a:endParaRPr>
          </a:p>
        </p:txBody>
      </p:sp>
      <p:sp>
        <p:nvSpPr>
          <p:cNvPr id="355" name="CustomShape 3"/>
          <p:cNvSpPr/>
          <p:nvPr/>
        </p:nvSpPr>
        <p:spPr>
          <a:xfrm>
            <a:off x="660960" y="1234080"/>
            <a:ext cx="3604320" cy="1594440"/>
          </a:xfrm>
          <a:prstGeom prst="bevel">
            <a:avLst>
              <a:gd name="adj" fmla="val 0"/>
            </a:avLst>
          </a:prstGeom>
          <a:solidFill>
            <a:srgbClr val="F3F3F3"/>
          </a:solidFill>
          <a:ln w="9360">
            <a:solidFill>
              <a:srgbClr val="7F7F7F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US"/>
          </a:p>
        </p:txBody>
      </p:sp>
      <p:pic>
        <p:nvPicPr>
          <p:cNvPr id="356" name="Google Shape;201;g255f0cbc9fe_3_0"/>
          <p:cNvPicPr/>
          <p:nvPr/>
        </p:nvPicPr>
        <p:blipFill>
          <a:blip r:embed="rId2"/>
          <a:stretch/>
        </p:blipFill>
        <p:spPr>
          <a:xfrm rot="11505000">
            <a:off x="1777680" y="1392120"/>
            <a:ext cx="513360" cy="514440"/>
          </a:xfrm>
          <a:prstGeom prst="rect">
            <a:avLst/>
          </a:prstGeom>
          <a:ln>
            <a:noFill/>
          </a:ln>
        </p:spPr>
      </p:pic>
      <p:sp>
        <p:nvSpPr>
          <p:cNvPr id="357" name="CustomShape 4"/>
          <p:cNvSpPr/>
          <p:nvPr/>
        </p:nvSpPr>
        <p:spPr>
          <a:xfrm rot="16200000">
            <a:off x="3637080" y="1855800"/>
            <a:ext cx="910080" cy="345960"/>
          </a:xfrm>
          <a:prstGeom prst="rect">
            <a:avLst/>
          </a:prstGeom>
          <a:solidFill>
            <a:srgbClr val="63D297"/>
          </a:solidFill>
          <a:ln w="9360">
            <a:solidFill>
              <a:srgbClr val="4BA173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US"/>
          </a:p>
        </p:txBody>
      </p:sp>
      <p:pic>
        <p:nvPicPr>
          <p:cNvPr id="358" name="Google Shape;203;g255f0cbc9fe_3_0"/>
          <p:cNvPicPr/>
          <p:nvPr/>
        </p:nvPicPr>
        <p:blipFill>
          <a:blip r:embed="rId3"/>
          <a:stretch/>
        </p:blipFill>
        <p:spPr>
          <a:xfrm rot="16200000">
            <a:off x="612360" y="1774440"/>
            <a:ext cx="513360" cy="514440"/>
          </a:xfrm>
          <a:prstGeom prst="rect">
            <a:avLst/>
          </a:prstGeom>
          <a:ln>
            <a:noFill/>
          </a:ln>
        </p:spPr>
      </p:pic>
      <p:sp>
        <p:nvSpPr>
          <p:cNvPr id="359" name="CustomShape 5"/>
          <p:cNvSpPr/>
          <p:nvPr/>
        </p:nvSpPr>
        <p:spPr>
          <a:xfrm>
            <a:off x="1280160" y="1234080"/>
            <a:ext cx="2985120" cy="345960"/>
          </a:xfrm>
          <a:prstGeom prst="rect">
            <a:avLst/>
          </a:prstGeom>
          <a:solidFill>
            <a:srgbClr val="63D297"/>
          </a:solidFill>
          <a:ln w="9360">
            <a:solidFill>
              <a:srgbClr val="4BA173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US"/>
          </a:p>
        </p:txBody>
      </p:sp>
      <p:sp>
        <p:nvSpPr>
          <p:cNvPr id="360" name="CustomShape 6"/>
          <p:cNvSpPr/>
          <p:nvPr/>
        </p:nvSpPr>
        <p:spPr>
          <a:xfrm>
            <a:off x="1280160" y="2482560"/>
            <a:ext cx="2985120" cy="345960"/>
          </a:xfrm>
          <a:prstGeom prst="rect">
            <a:avLst/>
          </a:prstGeom>
          <a:solidFill>
            <a:srgbClr val="63D297"/>
          </a:solidFill>
          <a:ln w="9360">
            <a:solidFill>
              <a:srgbClr val="4BA173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US"/>
          </a:p>
        </p:txBody>
      </p:sp>
      <p:pic>
        <p:nvPicPr>
          <p:cNvPr id="361" name="Google Shape;206;g255f0cbc9fe_3_0"/>
          <p:cNvPicPr/>
          <p:nvPr/>
        </p:nvPicPr>
        <p:blipFill>
          <a:blip r:embed="rId4"/>
          <a:srcRect l="1975" t="22247" r="1705" b="29626"/>
          <a:stretch/>
        </p:blipFill>
        <p:spPr>
          <a:xfrm>
            <a:off x="1964880" y="1234080"/>
            <a:ext cx="693000" cy="345960"/>
          </a:xfrm>
          <a:prstGeom prst="rect">
            <a:avLst/>
          </a:prstGeom>
          <a:ln>
            <a:noFill/>
          </a:ln>
        </p:spPr>
      </p:pic>
      <p:pic>
        <p:nvPicPr>
          <p:cNvPr id="362" name="Google Shape;207;g255f0cbc9fe_3_0"/>
          <p:cNvPicPr/>
          <p:nvPr/>
        </p:nvPicPr>
        <p:blipFill>
          <a:blip r:embed="rId5"/>
          <a:srcRect l="11628" t="11974" r="10974" b="11943"/>
          <a:stretch/>
        </p:blipFill>
        <p:spPr>
          <a:xfrm rot="10800000">
            <a:off x="3174480" y="2485080"/>
            <a:ext cx="348120" cy="342000"/>
          </a:xfrm>
          <a:prstGeom prst="rect">
            <a:avLst/>
          </a:prstGeom>
          <a:ln>
            <a:noFill/>
          </a:ln>
        </p:spPr>
      </p:pic>
      <p:pic>
        <p:nvPicPr>
          <p:cNvPr id="363" name="Google Shape;208;g255f0cbc9fe_3_0"/>
          <p:cNvPicPr/>
          <p:nvPr/>
        </p:nvPicPr>
        <p:blipFill>
          <a:blip r:embed="rId5"/>
          <a:srcRect l="11628" t="11974" r="10974" b="11943"/>
          <a:stretch/>
        </p:blipFill>
        <p:spPr>
          <a:xfrm rot="10800000">
            <a:off x="1917720" y="2485080"/>
            <a:ext cx="348120" cy="342000"/>
          </a:xfrm>
          <a:prstGeom prst="rect">
            <a:avLst/>
          </a:prstGeom>
          <a:ln>
            <a:noFill/>
          </a:ln>
        </p:spPr>
      </p:pic>
      <p:pic>
        <p:nvPicPr>
          <p:cNvPr id="364" name="Google Shape;209;g255f0cbc9fe_3_0"/>
          <p:cNvPicPr/>
          <p:nvPr/>
        </p:nvPicPr>
        <p:blipFill>
          <a:blip r:embed="rId4"/>
          <a:srcRect l="1975" t="22247" r="1705" b="29626"/>
          <a:stretch/>
        </p:blipFill>
        <p:spPr>
          <a:xfrm>
            <a:off x="3225600" y="1234080"/>
            <a:ext cx="693000" cy="345960"/>
          </a:xfrm>
          <a:prstGeom prst="rect">
            <a:avLst/>
          </a:prstGeom>
          <a:ln>
            <a:noFill/>
          </a:ln>
        </p:spPr>
      </p:pic>
      <p:sp>
        <p:nvSpPr>
          <p:cNvPr id="365" name="CustomShape 7"/>
          <p:cNvSpPr/>
          <p:nvPr/>
        </p:nvSpPr>
        <p:spPr>
          <a:xfrm>
            <a:off x="685440" y="3045600"/>
            <a:ext cx="3604320" cy="1594440"/>
          </a:xfrm>
          <a:prstGeom prst="bevel">
            <a:avLst>
              <a:gd name="adj" fmla="val 0"/>
            </a:avLst>
          </a:prstGeom>
          <a:solidFill>
            <a:srgbClr val="F3F3F3"/>
          </a:solidFill>
          <a:ln w="9360">
            <a:solidFill>
              <a:srgbClr val="7F7F7F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US"/>
          </a:p>
        </p:txBody>
      </p:sp>
      <p:sp>
        <p:nvSpPr>
          <p:cNvPr id="366" name="CustomShape 8"/>
          <p:cNvSpPr/>
          <p:nvPr/>
        </p:nvSpPr>
        <p:spPr>
          <a:xfrm rot="16200000">
            <a:off x="3661560" y="3667320"/>
            <a:ext cx="910080" cy="345960"/>
          </a:xfrm>
          <a:prstGeom prst="rect">
            <a:avLst/>
          </a:prstGeom>
          <a:solidFill>
            <a:srgbClr val="63D297"/>
          </a:solidFill>
          <a:ln w="9360">
            <a:solidFill>
              <a:srgbClr val="4BA173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US"/>
          </a:p>
        </p:txBody>
      </p:sp>
      <p:pic>
        <p:nvPicPr>
          <p:cNvPr id="367" name="Google Shape;212;g255f0cbc9fe_3_0"/>
          <p:cNvPicPr/>
          <p:nvPr/>
        </p:nvPicPr>
        <p:blipFill>
          <a:blip r:embed="rId3"/>
          <a:stretch/>
        </p:blipFill>
        <p:spPr>
          <a:xfrm rot="16200000">
            <a:off x="636840" y="3585960"/>
            <a:ext cx="513360" cy="514440"/>
          </a:xfrm>
          <a:prstGeom prst="rect">
            <a:avLst/>
          </a:prstGeom>
          <a:ln>
            <a:noFill/>
          </a:ln>
        </p:spPr>
      </p:pic>
      <p:sp>
        <p:nvSpPr>
          <p:cNvPr id="368" name="CustomShape 9"/>
          <p:cNvSpPr/>
          <p:nvPr/>
        </p:nvSpPr>
        <p:spPr>
          <a:xfrm>
            <a:off x="1304640" y="3045600"/>
            <a:ext cx="2985120" cy="345960"/>
          </a:xfrm>
          <a:prstGeom prst="rect">
            <a:avLst/>
          </a:prstGeom>
          <a:solidFill>
            <a:srgbClr val="63D297"/>
          </a:solidFill>
          <a:ln w="9360">
            <a:solidFill>
              <a:srgbClr val="4BA173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US"/>
          </a:p>
        </p:txBody>
      </p:sp>
      <p:sp>
        <p:nvSpPr>
          <p:cNvPr id="369" name="CustomShape 10"/>
          <p:cNvSpPr/>
          <p:nvPr/>
        </p:nvSpPr>
        <p:spPr>
          <a:xfrm>
            <a:off x="1304640" y="4294080"/>
            <a:ext cx="2985120" cy="345960"/>
          </a:xfrm>
          <a:prstGeom prst="rect">
            <a:avLst/>
          </a:prstGeom>
          <a:solidFill>
            <a:srgbClr val="63D297"/>
          </a:solidFill>
          <a:ln w="9360">
            <a:solidFill>
              <a:srgbClr val="4BA173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US"/>
          </a:p>
        </p:txBody>
      </p:sp>
      <p:pic>
        <p:nvPicPr>
          <p:cNvPr id="370" name="Google Shape;215;g255f0cbc9fe_3_0"/>
          <p:cNvPicPr/>
          <p:nvPr/>
        </p:nvPicPr>
        <p:blipFill>
          <a:blip r:embed="rId4"/>
          <a:srcRect l="1975" t="22247" r="1705" b="29626"/>
          <a:stretch/>
        </p:blipFill>
        <p:spPr>
          <a:xfrm>
            <a:off x="1989360" y="3045600"/>
            <a:ext cx="693000" cy="345960"/>
          </a:xfrm>
          <a:prstGeom prst="rect">
            <a:avLst/>
          </a:prstGeom>
          <a:ln>
            <a:noFill/>
          </a:ln>
        </p:spPr>
      </p:pic>
      <p:pic>
        <p:nvPicPr>
          <p:cNvPr id="371" name="Google Shape;216;g255f0cbc9fe_3_0"/>
          <p:cNvPicPr/>
          <p:nvPr/>
        </p:nvPicPr>
        <p:blipFill>
          <a:blip r:embed="rId5"/>
          <a:srcRect l="11628" t="11974" r="10974" b="11943"/>
          <a:stretch/>
        </p:blipFill>
        <p:spPr>
          <a:xfrm rot="10800000">
            <a:off x="3198960" y="4296600"/>
            <a:ext cx="348120" cy="342000"/>
          </a:xfrm>
          <a:prstGeom prst="rect">
            <a:avLst/>
          </a:prstGeom>
          <a:ln>
            <a:noFill/>
          </a:ln>
        </p:spPr>
      </p:pic>
      <p:pic>
        <p:nvPicPr>
          <p:cNvPr id="372" name="Google Shape;217;g255f0cbc9fe_3_0"/>
          <p:cNvPicPr/>
          <p:nvPr/>
        </p:nvPicPr>
        <p:blipFill>
          <a:blip r:embed="rId5"/>
          <a:srcRect l="11628" t="11974" r="10974" b="11943"/>
          <a:stretch/>
        </p:blipFill>
        <p:spPr>
          <a:xfrm rot="10800000">
            <a:off x="1942200" y="4296600"/>
            <a:ext cx="348120" cy="342000"/>
          </a:xfrm>
          <a:prstGeom prst="rect">
            <a:avLst/>
          </a:prstGeom>
          <a:ln>
            <a:noFill/>
          </a:ln>
        </p:spPr>
      </p:pic>
      <p:pic>
        <p:nvPicPr>
          <p:cNvPr id="373" name="Google Shape;218;g255f0cbc9fe_3_0"/>
          <p:cNvPicPr/>
          <p:nvPr/>
        </p:nvPicPr>
        <p:blipFill>
          <a:blip r:embed="rId2"/>
          <a:stretch/>
        </p:blipFill>
        <p:spPr>
          <a:xfrm rot="20956200">
            <a:off x="1860120" y="3956400"/>
            <a:ext cx="513360" cy="514440"/>
          </a:xfrm>
          <a:prstGeom prst="rect">
            <a:avLst/>
          </a:prstGeom>
          <a:ln>
            <a:noFill/>
          </a:ln>
        </p:spPr>
      </p:pic>
      <p:pic>
        <p:nvPicPr>
          <p:cNvPr id="374" name="Google Shape;219;g255f0cbc9fe_3_0"/>
          <p:cNvPicPr/>
          <p:nvPr/>
        </p:nvPicPr>
        <p:blipFill>
          <a:blip r:embed="rId4"/>
          <a:srcRect l="1975" t="22247" r="1705" b="29626"/>
          <a:stretch/>
        </p:blipFill>
        <p:spPr>
          <a:xfrm>
            <a:off x="3250080" y="3045600"/>
            <a:ext cx="693000" cy="345960"/>
          </a:xfrm>
          <a:prstGeom prst="rect">
            <a:avLst/>
          </a:prstGeom>
          <a:ln>
            <a:noFill/>
          </a:ln>
        </p:spPr>
      </p:pic>
      <p:pic>
        <p:nvPicPr>
          <p:cNvPr id="375" name="Google Shape;220;g255f0cbc9fe_3_0"/>
          <p:cNvPicPr/>
          <p:nvPr/>
        </p:nvPicPr>
        <p:blipFill>
          <a:blip r:embed="rId6"/>
          <a:stretch/>
        </p:blipFill>
        <p:spPr>
          <a:xfrm rot="1069200">
            <a:off x="2754360" y="1885320"/>
            <a:ext cx="348120" cy="379440"/>
          </a:xfrm>
          <a:prstGeom prst="rect">
            <a:avLst/>
          </a:prstGeom>
          <a:ln>
            <a:noFill/>
          </a:ln>
        </p:spPr>
      </p:pic>
      <p:pic>
        <p:nvPicPr>
          <p:cNvPr id="376" name="Google Shape;221;g255f0cbc9fe_3_0"/>
          <p:cNvPicPr/>
          <p:nvPr/>
        </p:nvPicPr>
        <p:blipFill>
          <a:blip r:embed="rId6"/>
          <a:stretch/>
        </p:blipFill>
        <p:spPr>
          <a:xfrm rot="1069200">
            <a:off x="3133800" y="3653280"/>
            <a:ext cx="348120" cy="379440"/>
          </a:xfrm>
          <a:prstGeom prst="rect">
            <a:avLst/>
          </a:prstGeom>
          <a:ln>
            <a:noFill/>
          </a:ln>
        </p:spPr>
      </p:pic>
      <p:sp>
        <p:nvSpPr>
          <p:cNvPr id="377" name="CustomShape 11"/>
          <p:cNvSpPr/>
          <p:nvPr/>
        </p:nvSpPr>
        <p:spPr>
          <a:xfrm>
            <a:off x="4832280" y="1152360"/>
            <a:ext cx="3999240" cy="3415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>
            <a:noAutofit/>
          </a:bodyPr>
          <a:lstStyle/>
          <a:p>
            <a:pPr>
              <a:lnSpc>
                <a:spcPct val="115000"/>
              </a:lnSpc>
              <a:tabLst>
                <a:tab pos="0" algn="l"/>
              </a:tabLst>
            </a:pPr>
            <a:r>
              <a:rPr lang="da-DK" sz="1700" b="0" strike="noStrike" spc="-1">
                <a:solidFill>
                  <a:srgbClr val="616161"/>
                </a:solidFill>
                <a:latin typeface="Proxima Nova"/>
                <a:ea typeface="Proxima Nova"/>
              </a:rPr>
              <a:t>Each process is an instance of the Python interpreter and therefore has its own GIL!</a:t>
            </a:r>
            <a:endParaRPr lang="en-US" sz="1700" b="0" strike="noStrike" spc="-1">
              <a:latin typeface="Arial"/>
            </a:endParaRPr>
          </a:p>
          <a:p>
            <a:pPr>
              <a:lnSpc>
                <a:spcPct val="115000"/>
              </a:lnSpc>
              <a:tabLst>
                <a:tab pos="0" algn="l"/>
              </a:tabLst>
            </a:pPr>
            <a:endParaRPr lang="en-US" sz="1700" b="0" strike="noStrike" spc="-1">
              <a:latin typeface="Arial"/>
            </a:endParaRPr>
          </a:p>
          <a:p>
            <a:pPr>
              <a:lnSpc>
                <a:spcPct val="115000"/>
              </a:lnSpc>
              <a:tabLst>
                <a:tab pos="0" algn="l"/>
              </a:tabLst>
            </a:pPr>
            <a:r>
              <a:rPr lang="da-DK" sz="1700" b="0" strike="noStrike" spc="-1">
                <a:solidFill>
                  <a:srgbClr val="616161"/>
                </a:solidFill>
                <a:latin typeface="Proxima Nova"/>
                <a:ea typeface="Proxima Nova"/>
              </a:rPr>
              <a:t>BUT processes have separate memory, so data must be duplicated in each process.</a:t>
            </a:r>
            <a:endParaRPr lang="en-US" sz="1700" b="0" strike="noStrike" spc="-1">
              <a:latin typeface="Arial"/>
            </a:endParaRPr>
          </a:p>
          <a:p>
            <a:pPr>
              <a:lnSpc>
                <a:spcPct val="115000"/>
              </a:lnSpc>
              <a:tabLst>
                <a:tab pos="0" algn="l"/>
              </a:tabLst>
            </a:pPr>
            <a:endParaRPr lang="en-US" sz="1700" b="0" strike="noStrike" spc="-1">
              <a:latin typeface="Arial"/>
            </a:endParaRPr>
          </a:p>
          <a:p>
            <a:pPr>
              <a:lnSpc>
                <a:spcPct val="115000"/>
              </a:lnSpc>
              <a:tabLst>
                <a:tab pos="0" algn="l"/>
              </a:tabLst>
            </a:pPr>
            <a:r>
              <a:rPr lang="da-DK" sz="1700" b="0" strike="noStrike" spc="-1">
                <a:solidFill>
                  <a:srgbClr val="616161"/>
                </a:solidFill>
                <a:latin typeface="Proxima Nova"/>
                <a:ea typeface="Proxima Nova"/>
              </a:rPr>
              <a:t>Multiple processes therefore have additional computational overhead and memory usage.</a:t>
            </a:r>
            <a:endParaRPr lang="en-US" sz="1700" b="0" strike="noStrike" spc="-1"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CustomShape 1"/>
          <p:cNvSpPr/>
          <p:nvPr/>
        </p:nvSpPr>
        <p:spPr>
          <a:xfrm>
            <a:off x="311760" y="444960"/>
            <a:ext cx="8519760" cy="572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da-DK" sz="2800" b="0" strike="noStrike" spc="-1">
                <a:solidFill>
                  <a:srgbClr val="202729"/>
                </a:solidFill>
                <a:latin typeface="Proxima Nova"/>
                <a:ea typeface="Proxima Nova"/>
              </a:rPr>
              <a:t>To wrap things up…a pop quiz!</a:t>
            </a:r>
            <a:endParaRPr lang="en-US" sz="2800" b="0" strike="noStrike" spc="-1">
              <a:latin typeface="Arial"/>
            </a:endParaRPr>
          </a:p>
        </p:txBody>
      </p:sp>
      <p:sp>
        <p:nvSpPr>
          <p:cNvPr id="379" name="CustomShape 2"/>
          <p:cNvSpPr/>
          <p:nvPr/>
        </p:nvSpPr>
        <p:spPr>
          <a:xfrm>
            <a:off x="8472600" y="4663080"/>
            <a:ext cx="547920" cy="392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 anchor="ctr">
            <a:noAutofit/>
          </a:bodyPr>
          <a:lstStyle/>
          <a:p>
            <a:pPr algn="r">
              <a:lnSpc>
                <a:spcPct val="100000"/>
              </a:lnSpc>
              <a:tabLst>
                <a:tab pos="0" algn="l"/>
              </a:tabLst>
            </a:pPr>
            <a:fld id="{5600604A-596F-44A5-8BC9-BD7431327935}" type="slidenum">
              <a:rPr lang="da-DK" sz="1000" b="0" strike="noStrike" spc="-1">
                <a:solidFill>
                  <a:srgbClr val="202729"/>
                </a:solidFill>
                <a:latin typeface="Proxima Nova"/>
                <a:ea typeface="Proxima Nova"/>
              </a:rPr>
              <a:t>18</a:t>
            </a:fld>
            <a:endParaRPr lang="en-US" sz="1000" b="0" strike="noStrike" spc="-1">
              <a:latin typeface="Arial"/>
            </a:endParaRPr>
          </a:p>
        </p:txBody>
      </p:sp>
      <p:sp>
        <p:nvSpPr>
          <p:cNvPr id="380" name="CustomShape 3"/>
          <p:cNvSpPr/>
          <p:nvPr/>
        </p:nvSpPr>
        <p:spPr>
          <a:xfrm>
            <a:off x="311760" y="2088360"/>
            <a:ext cx="8519760" cy="1133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>
            <a:noAutofit/>
          </a:bodyPr>
          <a:lstStyle/>
          <a:p>
            <a:pPr>
              <a:lnSpc>
                <a:spcPct val="115000"/>
              </a:lnSpc>
              <a:tabLst>
                <a:tab pos="0" algn="l"/>
              </a:tabLst>
            </a:pPr>
            <a:r>
              <a:rPr lang="da-DK" sz="2600" b="0" strike="noStrike" spc="-1">
                <a:solidFill>
                  <a:srgbClr val="616161"/>
                </a:solidFill>
                <a:latin typeface="Proxima Nova"/>
                <a:ea typeface="Proxima Nova"/>
              </a:rPr>
              <a:t>On your pair computer, please navigate to </a:t>
            </a:r>
            <a:r>
              <a:rPr lang="da-DK" sz="2600" b="1" strike="noStrike" spc="-1">
                <a:solidFill>
                  <a:srgbClr val="616161"/>
                </a:solidFill>
                <a:latin typeface="Proxima Nova"/>
                <a:ea typeface="Proxima Nova"/>
              </a:rPr>
              <a:t>kahoot.it</a:t>
            </a:r>
            <a:r>
              <a:rPr lang="da-DK" sz="2600" b="0" strike="noStrike" spc="-1">
                <a:solidFill>
                  <a:srgbClr val="616161"/>
                </a:solidFill>
                <a:latin typeface="Proxima Nova"/>
                <a:ea typeface="Proxima Nova"/>
              </a:rPr>
              <a:t> and enter game pin</a:t>
            </a:r>
            <a:endParaRPr lang="en-US" sz="26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CustomShape 1"/>
          <p:cNvSpPr/>
          <p:nvPr/>
        </p:nvSpPr>
        <p:spPr>
          <a:xfrm>
            <a:off x="311760" y="2959560"/>
            <a:ext cx="8519760" cy="572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da-DK" sz="2800" b="0" strike="noStrike" spc="-1">
                <a:solidFill>
                  <a:srgbClr val="202729"/>
                </a:solidFill>
                <a:latin typeface="Proxima Nova"/>
                <a:ea typeface="Proxima Nova"/>
              </a:rPr>
              <a:t>Next up: let’s learn how to apply it</a:t>
            </a:r>
            <a:endParaRPr lang="en-US" sz="2800" b="0" strike="noStrike" spc="-1">
              <a:latin typeface="Arial"/>
            </a:endParaRPr>
          </a:p>
        </p:txBody>
      </p:sp>
      <p:sp>
        <p:nvSpPr>
          <p:cNvPr id="382" name="CustomShape 2"/>
          <p:cNvSpPr/>
          <p:nvPr/>
        </p:nvSpPr>
        <p:spPr>
          <a:xfrm>
            <a:off x="8472600" y="4663080"/>
            <a:ext cx="547920" cy="392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 anchor="ctr">
            <a:noAutofit/>
          </a:bodyPr>
          <a:lstStyle/>
          <a:p>
            <a:pPr algn="r">
              <a:lnSpc>
                <a:spcPct val="100000"/>
              </a:lnSpc>
              <a:tabLst>
                <a:tab pos="0" algn="l"/>
              </a:tabLst>
            </a:pPr>
            <a:fld id="{D2272E93-154C-4B9D-9F4B-1FFAAC83EF2B}" type="slidenum">
              <a:rPr lang="da-DK" sz="1000" b="0" strike="noStrike" spc="-1">
                <a:solidFill>
                  <a:srgbClr val="202729"/>
                </a:solidFill>
                <a:latin typeface="Proxima Nova"/>
                <a:ea typeface="Proxima Nova"/>
              </a:rPr>
              <a:t>19</a:t>
            </a:fld>
            <a:endParaRPr lang="en-US" sz="1000" b="0" strike="noStrike" spc="-1">
              <a:latin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1972</TotalTime>
  <Words>1206</Words>
  <Application>Microsoft Office PowerPoint</Application>
  <PresentationFormat>On-screen Show (16:9)</PresentationFormat>
  <Paragraphs>149</Paragraphs>
  <Slides>19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7</vt:i4>
      </vt:variant>
      <vt:variant>
        <vt:lpstr>Slide Titles</vt:lpstr>
      </vt:variant>
      <vt:variant>
        <vt:i4>19</vt:i4>
      </vt:variant>
    </vt:vector>
  </HeadingPairs>
  <TitlesOfParts>
    <vt:vector size="32" baseType="lpstr">
      <vt:lpstr>Arial</vt:lpstr>
      <vt:lpstr>Consolas</vt:lpstr>
      <vt:lpstr>Proxima Nova</vt:lpstr>
      <vt:lpstr>Symbol</vt:lpstr>
      <vt:lpstr>Times New Roman</vt:lpstr>
      <vt:lpstr>Wingdings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Jennifer Rinker</dc:creator>
  <dc:description/>
  <cp:lastModifiedBy>Jenni Rinker</cp:lastModifiedBy>
  <cp:revision>10</cp:revision>
  <dcterms:modified xsi:type="dcterms:W3CDTF">2024-08-29T06:49:33Z</dcterms:modified>
  <dc:language>en-US</dc:language>
</cp:coreProperties>
</file>