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553" r:id="rId2"/>
    <p:sldId id="554" r:id="rId3"/>
    <p:sldId id="555" r:id="rId4"/>
    <p:sldId id="556" r:id="rId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BAA15BF6-FE96-3445-86D7-BE737DCC358B}">
          <p14:sldIdLst>
            <p14:sldId id="553"/>
            <p14:sldId id="554"/>
            <p14:sldId id="555"/>
            <p14:sldId id="55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800080"/>
    <a:srgbClr val="0000FF"/>
    <a:srgbClr val="FF0000"/>
    <a:srgbClr val="0E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7984" autoAdjust="0"/>
    <p:restoredTop sz="94878" autoAdjust="0"/>
  </p:normalViewPr>
  <p:slideViewPr>
    <p:cSldViewPr>
      <p:cViewPr>
        <p:scale>
          <a:sx n="165" d="100"/>
          <a:sy n="165" d="100"/>
        </p:scale>
        <p:origin x="-80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5" d="100"/>
        <a:sy n="1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C11AF-147E-0A48-A5B0-8DA858D84551}" type="datetimeFigureOut">
              <a:rPr lang="en-US" smtClean="0"/>
              <a:pPr/>
              <a:t>23/08/17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6F090-DD87-7740-9678-0E1C7887DC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514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B30722-7DAA-4E93-8206-71F83E2752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404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Run flake8 on the *initial*</a:t>
            </a:r>
            <a:r>
              <a:rPr lang="en-US" baseline="0"/>
              <a:t> pyanno code.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43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1219200" y="2370981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Software Carpentry, Part II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3609231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2132856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3533031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2132856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3533031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 sz="2400"/>
            </a:lvl1pPr>
            <a:lvl2pPr>
              <a:defRPr sz="2200"/>
            </a:lvl2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AB8C0-1AFE-4AD2-A399-FC2954A194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5A131-7E6B-4BFA-A2D4-3B708019D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Pietro Berkes, Oct 2016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ct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27584" y="1628800"/>
            <a:ext cx="7416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>
                <a:latin typeface="+mj-lt"/>
              </a:rPr>
              <a:t>Code organization</a:t>
            </a:r>
          </a:p>
        </p:txBody>
      </p:sp>
    </p:spTree>
    <p:extLst>
      <p:ext uri="{BB962C8B-B14F-4D97-AF65-F5344CB8AC3E}">
        <p14:creationId xmlns:p14="http://schemas.microsoft.com/office/powerpoint/2010/main" val="4053755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matter of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Style is subjective, but standards are very helpful when working in a team</a:t>
            </a:r>
          </a:p>
          <a:p>
            <a:r>
              <a:rPr lang="en-US"/>
              <a:t>What matters: usability, longevity of code</a:t>
            </a:r>
          </a:p>
          <a:p>
            <a:pPr lvl="1"/>
            <a:r>
              <a:rPr lang="en-US"/>
              <a:t>Consistency helps people find and read code</a:t>
            </a:r>
          </a:p>
          <a:p>
            <a:pPr lvl="1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096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helps in my experience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Agree on interfaces</a:t>
            </a:r>
          </a:p>
          <a:p>
            <a:pPr lvl="1"/>
            <a:r>
              <a:rPr lang="en-US"/>
              <a:t>This is crucial to avoid mistakes: e.g., format of images</a:t>
            </a:r>
          </a:p>
          <a:p>
            <a:r>
              <a:rPr lang="en-US"/>
              <a:t>Pick a style, enforce it with flake8</a:t>
            </a:r>
          </a:p>
          <a:p>
            <a:pPr lvl="1"/>
            <a:r>
              <a:rPr lang="en-US"/>
              <a:t>flake8 can be customized to match your style</a:t>
            </a:r>
          </a:p>
          <a:p>
            <a:pPr lvl="1"/>
            <a:r>
              <a:rPr lang="en-US"/>
              <a:t>Avoids extremes: inconsistency and never ending PR discussions on style</a:t>
            </a:r>
          </a:p>
          <a:p>
            <a:pPr lvl="1"/>
            <a:r>
              <a:rPr lang="en-US"/>
              <a:t>Extra step is to have CI fail if flake8 fails</a:t>
            </a:r>
          </a:p>
          <a:p>
            <a:r>
              <a:rPr lang="en-US"/>
              <a:t>Take backwards compatibility seriously</a:t>
            </a:r>
          </a:p>
          <a:p>
            <a:pPr lvl="1"/>
            <a:r>
              <a:rPr lang="en-US"/>
              <a:t>Do not break backwards compatibility</a:t>
            </a:r>
          </a:p>
          <a:p>
            <a:pPr lvl="1"/>
            <a:r>
              <a:rPr lang="en-US"/>
              <a:t>Semantic versioning</a:t>
            </a:r>
          </a:p>
          <a:p>
            <a:pPr lvl="1"/>
            <a:r>
              <a:rPr lang="en-US"/>
              <a:t>Delete unused code</a:t>
            </a:r>
          </a:p>
          <a:p>
            <a:pPr lvl="1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400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Static checking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One of the problems with debugging in Python is that most bugs only appear when the code executes.</a:t>
            </a:r>
          </a:p>
          <a:p>
            <a:pPr marL="0" indent="0">
              <a:buNone/>
            </a:pPr>
            <a:r>
              <a:rPr lang="en-US"/>
              <a:t>“Static checking” tools analyze the code without executing it.</a:t>
            </a:r>
          </a:p>
          <a:p>
            <a:r>
              <a:rPr lang="en-US">
                <a:latin typeface="Courier New"/>
                <a:cs typeface="Courier New"/>
              </a:rPr>
              <a:t>pep8</a:t>
            </a:r>
            <a:r>
              <a:rPr lang="en-US"/>
              <a:t>: check that the style of the files is compatible with PEP8</a:t>
            </a:r>
          </a:p>
          <a:p>
            <a:r>
              <a:rPr lang="en-US">
                <a:latin typeface="Courier New"/>
                <a:cs typeface="Courier New"/>
              </a:rPr>
              <a:t>pyflakes</a:t>
            </a:r>
            <a:r>
              <a:rPr lang="en-US"/>
              <a:t>: look for errors like defined but unused variables, undefined names, etc.</a:t>
            </a:r>
          </a:p>
          <a:p>
            <a:r>
              <a:rPr lang="en-US">
                <a:latin typeface="Courier New"/>
                <a:cs typeface="Courier New"/>
              </a:rPr>
              <a:t>flake8</a:t>
            </a:r>
            <a:r>
              <a:rPr lang="en-US"/>
              <a:t>: pep8 and pyflakes in a single, handy command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10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37242</TotalTime>
  <Words>223</Words>
  <Application>Microsoft Macintosh PowerPoint</Application>
  <PresentationFormat>On-screen Show (4:3)</PresentationFormat>
  <Paragraphs>32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Origin</vt:lpstr>
      <vt:lpstr>PowerPoint Presentation</vt:lpstr>
      <vt:lpstr>A matter of style</vt:lpstr>
      <vt:lpstr>What helps in my experience</vt:lpstr>
      <vt:lpstr>Static checking</vt:lpstr>
    </vt:vector>
  </TitlesOfParts>
  <Company>University of Pennsylvania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Pietro Berkes</dc:creator>
  <cp:lastModifiedBy>Pietro Berkes</cp:lastModifiedBy>
  <cp:revision>986</cp:revision>
  <cp:lastPrinted>2014-09-08T15:57:01Z</cp:lastPrinted>
  <dcterms:created xsi:type="dcterms:W3CDTF">2010-10-01T16:09:12Z</dcterms:created>
  <dcterms:modified xsi:type="dcterms:W3CDTF">2017-08-23T18:33:31Z</dcterms:modified>
</cp:coreProperties>
</file>