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545" r:id="rId2"/>
    <p:sldId id="544" r:id="rId3"/>
    <p:sldId id="558" r:id="rId4"/>
    <p:sldId id="559" r:id="rId5"/>
    <p:sldId id="561" r:id="rId6"/>
    <p:sldId id="560" r:id="rId7"/>
    <p:sldId id="562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AA15BF6-FE96-3445-86D7-BE737DCC358B}">
          <p14:sldIdLst>
            <p14:sldId id="545"/>
            <p14:sldId id="544"/>
            <p14:sldId id="558"/>
            <p14:sldId id="559"/>
            <p14:sldId id="561"/>
            <p14:sldId id="560"/>
            <p14:sldId id="56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00080"/>
    <a:srgbClr val="0000FF"/>
    <a:srgbClr val="FF0000"/>
    <a:srgbClr val="0E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7984" autoAdjust="0"/>
    <p:restoredTop sz="94878" autoAdjust="0"/>
  </p:normalViewPr>
  <p:slideViewPr>
    <p:cSldViewPr>
      <p:cViewPr>
        <p:scale>
          <a:sx n="165" d="100"/>
          <a:sy n="165" d="100"/>
        </p:scale>
        <p:origin x="-80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3" d="100"/>
        <a:sy n="16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C11AF-147E-0A48-A5B0-8DA858D84551}" type="datetimeFigureOut">
              <a:rPr lang="en-US" smtClean="0"/>
              <a:pPr/>
              <a:t>23/08/17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6F090-DD87-7740-9678-0E1C7887DC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51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B30722-7DAA-4E93-8206-71F83E2752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404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219200" y="2370981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Software Carpentry, Part II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3609231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2132856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3533031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2132856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3533031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 sz="2400"/>
            </a:lvl1pPr>
            <a:lvl2pPr>
              <a:defRPr sz="2200"/>
            </a:lvl2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AB8C0-1AFE-4AD2-A399-FC2954A194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5A131-7E6B-4BFA-A2D4-3B708019D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Pietro Berkes, Oct 2016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ct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27584" y="1628800"/>
            <a:ext cx="7416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>
                <a:latin typeface="+mj-lt"/>
              </a:rPr>
              <a:t>Packaging</a:t>
            </a:r>
          </a:p>
        </p:txBody>
      </p:sp>
    </p:spTree>
    <p:extLst>
      <p:ext uri="{BB962C8B-B14F-4D97-AF65-F5344CB8AC3E}">
        <p14:creationId xmlns:p14="http://schemas.microsoft.com/office/powerpoint/2010/main" val="765880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Standard structure of Python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000">
                <a:latin typeface="Courier New"/>
                <a:cs typeface="Courier New"/>
              </a:rPr>
              <a:t>root</a:t>
            </a:r>
          </a:p>
          <a:p>
            <a:pPr lvl="1"/>
            <a:r>
              <a:rPr lang="en-US" sz="2000">
                <a:latin typeface="Courier New"/>
                <a:cs typeface="Courier New"/>
              </a:rPr>
              <a:t>package</a:t>
            </a:r>
          </a:p>
          <a:p>
            <a:pPr lvl="2"/>
            <a:r>
              <a:rPr lang="en-US">
                <a:latin typeface="Courier New"/>
                <a:cs typeface="Courier New"/>
              </a:rPr>
              <a:t>__init__.py</a:t>
            </a:r>
          </a:p>
          <a:p>
            <a:pPr lvl="2"/>
            <a:r>
              <a:rPr lang="en-US">
                <a:latin typeface="Courier New"/>
                <a:cs typeface="Courier New"/>
              </a:rPr>
              <a:t>module1.py</a:t>
            </a:r>
          </a:p>
          <a:p>
            <a:pPr lvl="2"/>
            <a:r>
              <a:rPr lang="en-US">
                <a:latin typeface="Courier New"/>
                <a:cs typeface="Courier New"/>
              </a:rPr>
              <a:t>module2.py</a:t>
            </a:r>
          </a:p>
          <a:p>
            <a:pPr lvl="2"/>
            <a:r>
              <a:rPr lang="en-US">
                <a:latin typeface="Courier New"/>
                <a:cs typeface="Courier New"/>
              </a:rPr>
              <a:t>tests</a:t>
            </a:r>
          </a:p>
          <a:p>
            <a:pPr lvl="3"/>
            <a:r>
              <a:rPr lang="en-US" sz="2000">
                <a:latin typeface="Courier New"/>
                <a:cs typeface="Courier New"/>
              </a:rPr>
              <a:t>test_module1.py</a:t>
            </a:r>
          </a:p>
          <a:p>
            <a:pPr lvl="3"/>
            <a:r>
              <a:rPr lang="en-US" sz="2000">
                <a:latin typeface="Courier New"/>
                <a:cs typeface="Courier New"/>
              </a:rPr>
              <a:t>test_module2.py</a:t>
            </a:r>
          </a:p>
          <a:p>
            <a:pPr lvl="1"/>
            <a:r>
              <a:rPr lang="en-US" sz="2000">
                <a:latin typeface="Courier New"/>
                <a:cs typeface="Courier New"/>
              </a:rPr>
              <a:t>docs</a:t>
            </a:r>
          </a:p>
          <a:p>
            <a:pPr lvl="1"/>
            <a:r>
              <a:rPr lang="en-US" sz="2000">
                <a:latin typeface="Courier New"/>
                <a:cs typeface="Courier New"/>
              </a:rPr>
              <a:t>LICENSE.txt</a:t>
            </a:r>
          </a:p>
          <a:p>
            <a:pPr lvl="1"/>
            <a:r>
              <a:rPr lang="en-US" sz="2000">
                <a:latin typeface="Courier New"/>
                <a:cs typeface="Courier New"/>
              </a:rPr>
              <a:t>README.txt</a:t>
            </a:r>
          </a:p>
          <a:p>
            <a:pPr lvl="1"/>
            <a:r>
              <a:rPr lang="en-US" sz="2000">
                <a:solidFill>
                  <a:srgbClr val="FF0000"/>
                </a:solidFill>
                <a:latin typeface="Courier New"/>
                <a:cs typeface="Courier New"/>
              </a:rPr>
              <a:t>setup.py</a:t>
            </a:r>
            <a:endParaRPr lang="en-US" sz="1400">
              <a:solidFill>
                <a:srgbClr val="FF0000"/>
              </a:solidFill>
              <a:latin typeface="Courier New"/>
              <a:cs typeface="Courier New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636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setup.py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Describes the project content: packages, data, etc</a:t>
            </a:r>
          </a:p>
          <a:p>
            <a:r>
              <a:rPr lang="en-US"/>
              <a:t>Contains project metadata: authors, version numers, etc</a:t>
            </a:r>
          </a:p>
          <a:p>
            <a:r>
              <a:rPr lang="en-US"/>
              <a:t>Can be used to install packages, create eggs, upload to PyPI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1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Minimal setup.py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7F007F"/>
                </a:solidFill>
                <a:latin typeface="Monaco"/>
              </a:rPr>
              <a:t>from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 setuptools </a:t>
            </a:r>
            <a:r>
              <a:rPr lang="en-US" sz="1200">
                <a:solidFill>
                  <a:srgbClr val="7F007F"/>
                </a:solidFill>
                <a:latin typeface="Monaco"/>
              </a:rPr>
              <a:t>import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 setup, find_packages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endParaRPr lang="en-US" sz="1200">
              <a:solidFill>
                <a:srgbClr val="000000"/>
              </a:solidFill>
              <a:latin typeface="Monaco"/>
            </a:endParaRPr>
          </a:p>
          <a:p>
            <a:pPr marL="0" indent="0">
              <a:buNone/>
            </a:pPr>
            <a:r>
              <a:rPr lang="en-US" sz="1200">
                <a:solidFill>
                  <a:srgbClr val="000000"/>
                </a:solidFill>
                <a:latin typeface="Monaco"/>
              </a:rPr>
              <a:t>setup(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name=</a:t>
            </a:r>
            <a:r>
              <a:rPr lang="en-US" sz="1200">
                <a:solidFill>
                  <a:srgbClr val="8B2252"/>
                </a:solidFill>
                <a:latin typeface="Monaco"/>
              </a:rPr>
              <a:t>’noiser'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version=</a:t>
            </a:r>
            <a:r>
              <a:rPr lang="en-US" sz="1200">
                <a:solidFill>
                  <a:srgbClr val="8B2252"/>
                </a:solidFill>
                <a:latin typeface="Monaco"/>
              </a:rPr>
              <a:t>'1.0'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packages=find_packages(),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)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5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Cython extensions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7F007F"/>
                </a:solidFill>
                <a:latin typeface="Monaco"/>
              </a:rPr>
              <a:t>from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 Cython.Build </a:t>
            </a:r>
            <a:r>
              <a:rPr lang="en-US" sz="1200">
                <a:solidFill>
                  <a:srgbClr val="7F007F"/>
                </a:solidFill>
                <a:latin typeface="Monaco"/>
              </a:rPr>
              <a:t>import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 cythonize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7F007F"/>
                </a:solidFill>
                <a:latin typeface="Monaco"/>
              </a:rPr>
              <a:t>import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 numpy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7F007F"/>
                </a:solidFill>
                <a:latin typeface="Monaco"/>
              </a:rPr>
              <a:t>from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 setuptools.extension </a:t>
            </a:r>
            <a:r>
              <a:rPr lang="en-US" sz="1200">
                <a:solidFill>
                  <a:srgbClr val="7F007F"/>
                </a:solidFill>
                <a:latin typeface="Monaco"/>
              </a:rPr>
              <a:t>import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 Extension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7F007F"/>
                </a:solidFill>
                <a:latin typeface="Monaco"/>
              </a:rPr>
              <a:t>from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 setuptools </a:t>
            </a:r>
            <a:r>
              <a:rPr lang="en-US" sz="1200">
                <a:solidFill>
                  <a:srgbClr val="7F007F"/>
                </a:solidFill>
                <a:latin typeface="Monaco"/>
              </a:rPr>
              <a:t>import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 setup, find_packages</a:t>
            </a:r>
          </a:p>
          <a:p>
            <a:pPr marL="0" indent="0">
              <a:buNone/>
            </a:pPr>
            <a:r>
              <a:rPr lang="en-US" sz="1200">
                <a:solidFill>
                  <a:srgbClr val="000000"/>
                </a:solidFill>
                <a:latin typeface="Monaco"/>
              </a:rPr>
              <a:t>extensions = [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Extension(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    </a:t>
            </a:r>
            <a:r>
              <a:rPr lang="en-US" sz="1200">
                <a:solidFill>
                  <a:srgbClr val="8B2252"/>
                </a:solidFill>
                <a:latin typeface="Monaco"/>
              </a:rPr>
              <a:t>"noiser.utils"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    [</a:t>
            </a:r>
            <a:r>
              <a:rPr lang="en-US" sz="1200">
                <a:solidFill>
                  <a:srgbClr val="8B2252"/>
                </a:solidFill>
                <a:latin typeface="Monaco"/>
              </a:rPr>
              <a:t>"noiser/utils.pyx"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],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    include_dirs=[numpy.get_include()],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),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]</a:t>
            </a:r>
          </a:p>
          <a:p>
            <a:pPr marL="0" indent="0">
              <a:buNone/>
            </a:pPr>
            <a:r>
              <a:rPr lang="en-US" sz="1200">
                <a:solidFill>
                  <a:srgbClr val="000000"/>
                </a:solidFill>
                <a:latin typeface="Monaco"/>
              </a:rPr>
              <a:t>setup(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name=</a:t>
            </a:r>
            <a:r>
              <a:rPr lang="en-US" sz="1200">
                <a:solidFill>
                  <a:srgbClr val="8B2252"/>
                </a:solidFill>
                <a:latin typeface="Monaco"/>
              </a:rPr>
              <a:t>'PyAnnoExample'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version=</a:t>
            </a:r>
            <a:r>
              <a:rPr lang="en-US" sz="1200">
                <a:solidFill>
                  <a:srgbClr val="8B2252"/>
                </a:solidFill>
                <a:latin typeface="Monaco"/>
              </a:rPr>
              <a:t>'1.0'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packages=find_packages(),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ext_modules=cythonize(extensions),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)</a:t>
            </a:r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4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Entry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7F007F"/>
                </a:solidFill>
                <a:effectLst/>
                <a:latin typeface="Monaco"/>
              </a:rPr>
              <a:t>from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 Cython.Build </a:t>
            </a:r>
            <a:r>
              <a:rPr lang="en-US" sz="1200">
                <a:solidFill>
                  <a:srgbClr val="7F007F"/>
                </a:solidFill>
                <a:effectLst/>
                <a:latin typeface="Monaco"/>
              </a:rPr>
              <a:t>import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 cythonize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7F007F"/>
                </a:solidFill>
                <a:effectLst/>
                <a:latin typeface="Monaco"/>
              </a:rPr>
              <a:t>import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 numpy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7F007F"/>
                </a:solidFill>
                <a:effectLst/>
                <a:latin typeface="Monaco"/>
              </a:rPr>
              <a:t>from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 setuptools.extension </a:t>
            </a:r>
            <a:r>
              <a:rPr lang="en-US" sz="1200">
                <a:solidFill>
                  <a:srgbClr val="7F007F"/>
                </a:solidFill>
                <a:effectLst/>
                <a:latin typeface="Monaco"/>
              </a:rPr>
              <a:t>import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 Extension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7F007F"/>
                </a:solidFill>
                <a:effectLst/>
                <a:latin typeface="Monaco"/>
              </a:rPr>
              <a:t>from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 setuptools </a:t>
            </a:r>
            <a:r>
              <a:rPr lang="en-US" sz="1200">
                <a:solidFill>
                  <a:srgbClr val="7F007F"/>
                </a:solidFill>
                <a:effectLst/>
                <a:latin typeface="Monaco"/>
              </a:rPr>
              <a:t>import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 setup, find_packages</a:t>
            </a:r>
          </a:p>
          <a:p>
            <a:pPr marL="0" indent="0">
              <a:buNone/>
            </a:pP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extensions = [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    Extension(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        </a:t>
            </a:r>
            <a:r>
              <a:rPr lang="en-US" sz="1200">
                <a:solidFill>
                  <a:srgbClr val="8B2252"/>
                </a:solidFill>
                <a:effectLst/>
                <a:latin typeface="Monaco"/>
              </a:rPr>
              <a:t>"noiser.utils"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,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        [</a:t>
            </a:r>
            <a:r>
              <a:rPr lang="en-US" sz="1200">
                <a:solidFill>
                  <a:srgbClr val="8B2252"/>
                </a:solidFill>
                <a:effectLst/>
                <a:latin typeface="Monaco"/>
              </a:rPr>
              <a:t>"noiser/utils.pyx"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],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        include_dirs=[numpy.get_include()],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    ),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]</a:t>
            </a:r>
          </a:p>
          <a:p>
            <a:pPr marL="0" indent="0">
              <a:buNone/>
            </a:pPr>
            <a:r>
              <a:rPr lang="en-US" sz="1200">
                <a:solidFill>
                  <a:srgbClr val="000000"/>
                </a:solidFill>
                <a:latin typeface="Monaco"/>
              </a:rPr>
              <a:t>setup(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name=</a:t>
            </a:r>
            <a:r>
              <a:rPr lang="en-US" sz="1200">
                <a:solidFill>
                  <a:srgbClr val="8B2252"/>
                </a:solidFill>
                <a:latin typeface="Monaco"/>
              </a:rPr>
              <a:t>'PyAnnoExample'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version=</a:t>
            </a:r>
            <a:r>
              <a:rPr lang="en-US" sz="1200">
                <a:solidFill>
                  <a:srgbClr val="8B2252"/>
                </a:solidFill>
                <a:latin typeface="Monaco"/>
              </a:rPr>
              <a:t>'1.0'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packages=find_packages(),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ext_modules=cythonize(extensions),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entry_points={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    </a:t>
            </a:r>
            <a:r>
              <a:rPr lang="en-US" sz="1200">
                <a:solidFill>
                  <a:srgbClr val="8B2252"/>
                </a:solidFill>
                <a:latin typeface="Monaco"/>
              </a:rPr>
              <a:t>'console_scripts'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: [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        </a:t>
            </a:r>
            <a:r>
              <a:rPr lang="en-US" sz="1200">
                <a:solidFill>
                  <a:srgbClr val="8B2252"/>
                </a:solidFill>
                <a:latin typeface="Monaco"/>
              </a:rPr>
              <a:t>'baboon=noiser.main:main'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    ],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}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)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52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Package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7F007F"/>
                </a:solidFill>
                <a:effectLst/>
                <a:latin typeface="Monaco"/>
              </a:rPr>
              <a:t>from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 Cython.Build </a:t>
            </a:r>
            <a:r>
              <a:rPr lang="en-US" sz="1200">
                <a:solidFill>
                  <a:srgbClr val="7F007F"/>
                </a:solidFill>
                <a:effectLst/>
                <a:latin typeface="Monaco"/>
              </a:rPr>
              <a:t>import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 cythonize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7F007F"/>
                </a:solidFill>
                <a:effectLst/>
                <a:latin typeface="Monaco"/>
              </a:rPr>
              <a:t>import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 numpy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7F007F"/>
                </a:solidFill>
                <a:effectLst/>
                <a:latin typeface="Monaco"/>
              </a:rPr>
              <a:t>from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 setuptools.extension </a:t>
            </a:r>
            <a:r>
              <a:rPr lang="en-US" sz="1200">
                <a:solidFill>
                  <a:srgbClr val="7F007F"/>
                </a:solidFill>
                <a:effectLst/>
                <a:latin typeface="Monaco"/>
              </a:rPr>
              <a:t>import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 Extension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7F007F"/>
                </a:solidFill>
                <a:effectLst/>
                <a:latin typeface="Monaco"/>
              </a:rPr>
              <a:t>from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 setuptools </a:t>
            </a:r>
            <a:r>
              <a:rPr lang="en-US" sz="1200">
                <a:solidFill>
                  <a:srgbClr val="7F007F"/>
                </a:solidFill>
                <a:effectLst/>
                <a:latin typeface="Monaco"/>
              </a:rPr>
              <a:t>import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 setup, find_packages</a:t>
            </a:r>
          </a:p>
          <a:p>
            <a:pPr marL="0" indent="0">
              <a:buNone/>
            </a:pP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extensions = [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    Extension(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        </a:t>
            </a:r>
            <a:r>
              <a:rPr lang="en-US" sz="1200">
                <a:solidFill>
                  <a:srgbClr val="8B2252"/>
                </a:solidFill>
                <a:effectLst/>
                <a:latin typeface="Monaco"/>
              </a:rPr>
              <a:t>"noiser.utils"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,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        [</a:t>
            </a:r>
            <a:r>
              <a:rPr lang="en-US" sz="1200">
                <a:solidFill>
                  <a:srgbClr val="8B2252"/>
                </a:solidFill>
                <a:effectLst/>
                <a:latin typeface="Monaco"/>
              </a:rPr>
              <a:t>"noiser/utils.pyx"</a:t>
            </a: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],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        include_dirs=[numpy.get_include()],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    ),</a:t>
            </a:r>
            <a:br>
              <a:rPr lang="en-US" sz="120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sz="1200">
                <a:solidFill>
                  <a:srgbClr val="000000"/>
                </a:solidFill>
                <a:effectLst/>
                <a:latin typeface="Monaco"/>
              </a:rPr>
              <a:t>]</a:t>
            </a:r>
          </a:p>
          <a:p>
            <a:pPr marL="0" indent="0">
              <a:buNone/>
            </a:pPr>
            <a:r>
              <a:rPr lang="en-US" sz="1200">
                <a:solidFill>
                  <a:srgbClr val="000000"/>
                </a:solidFill>
                <a:latin typeface="Monaco"/>
              </a:rPr>
              <a:t>setup(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name=</a:t>
            </a:r>
            <a:r>
              <a:rPr lang="en-US" sz="1200">
                <a:solidFill>
                  <a:srgbClr val="8B2252"/>
                </a:solidFill>
                <a:latin typeface="Monaco"/>
              </a:rPr>
              <a:t>'PyAnnoExample'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version=</a:t>
            </a:r>
            <a:r>
              <a:rPr lang="en-US" sz="1200">
                <a:solidFill>
                  <a:srgbClr val="8B2252"/>
                </a:solidFill>
                <a:latin typeface="Monaco"/>
              </a:rPr>
              <a:t>'1.0'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packages=find_packages(),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ext_modules=cythonize(extensions),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entry_points={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    </a:t>
            </a:r>
            <a:r>
              <a:rPr lang="en-US" sz="1200">
                <a:solidFill>
                  <a:srgbClr val="8B2252"/>
                </a:solidFill>
                <a:latin typeface="Monaco"/>
              </a:rPr>
              <a:t>'console_scripts'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: [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        </a:t>
            </a:r>
            <a:r>
              <a:rPr lang="en-US" sz="1200">
                <a:solidFill>
                  <a:srgbClr val="8B2252"/>
                </a:solidFill>
                <a:latin typeface="Monaco"/>
              </a:rPr>
              <a:t>'baboon=noiser.main:main'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    ],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},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    package_data={</a:t>
            </a:r>
            <a:r>
              <a:rPr lang="en-US" sz="1200">
                <a:solidFill>
                  <a:srgbClr val="8B2252"/>
                </a:solidFill>
                <a:latin typeface="Monaco"/>
              </a:rPr>
              <a:t>'noiser'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: [</a:t>
            </a:r>
            <a:r>
              <a:rPr lang="en-US" sz="1200">
                <a:solidFill>
                  <a:srgbClr val="8B2252"/>
                </a:solidFill>
                <a:latin typeface="Monaco"/>
              </a:rPr>
              <a:t>'images/*.png’</a:t>
            </a:r>
            <a:r>
              <a:rPr lang="en-US" sz="1200">
                <a:solidFill>
                  <a:srgbClr val="000000"/>
                </a:solidFill>
                <a:latin typeface="Monaco"/>
              </a:rPr>
              <a:t>]}</a:t>
            </a:r>
            <a:br>
              <a:rPr lang="en-US" sz="1200">
                <a:solidFill>
                  <a:srgbClr val="000000"/>
                </a:solidFill>
                <a:latin typeface="Monaco"/>
              </a:rPr>
            </a:br>
            <a:r>
              <a:rPr lang="en-US" sz="1200">
                <a:solidFill>
                  <a:srgbClr val="000000"/>
                </a:solidFill>
                <a:latin typeface="Monaco"/>
              </a:rPr>
              <a:t>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Pietro Berkes, Oct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Python Best Practices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884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37243</TotalTime>
  <Words>144</Words>
  <Application>Microsoft Macintosh PowerPoint</Application>
  <PresentationFormat>On-screen Show (4:3)</PresentationFormat>
  <Paragraphs>47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Origin</vt:lpstr>
      <vt:lpstr>PowerPoint Presentation</vt:lpstr>
      <vt:lpstr>Standard structure of Python projects</vt:lpstr>
      <vt:lpstr>setup.py</vt:lpstr>
      <vt:lpstr>Minimal setup.py</vt:lpstr>
      <vt:lpstr>Cython extensions</vt:lpstr>
      <vt:lpstr>Entry points</vt:lpstr>
      <vt:lpstr>Package data</vt:lpstr>
    </vt:vector>
  </TitlesOfParts>
  <Company>University of Pennsylvania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Pietro Berkes</dc:creator>
  <cp:lastModifiedBy>Pietro Berkes</cp:lastModifiedBy>
  <cp:revision>986</cp:revision>
  <cp:lastPrinted>2014-09-08T15:57:01Z</cp:lastPrinted>
  <dcterms:created xsi:type="dcterms:W3CDTF">2010-10-01T16:09:12Z</dcterms:created>
  <dcterms:modified xsi:type="dcterms:W3CDTF">2017-08-23T18:37:18Z</dcterms:modified>
</cp:coreProperties>
</file>