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01" r:id="rId2"/>
    <p:sldId id="302" r:id="rId3"/>
    <p:sldId id="303" r:id="rId4"/>
    <p:sldId id="304" r:id="rId5"/>
    <p:sldId id="308" r:id="rId6"/>
    <p:sldId id="313" r:id="rId7"/>
    <p:sldId id="310" r:id="rId8"/>
    <p:sldId id="307" r:id="rId9"/>
    <p:sldId id="309" r:id="rId10"/>
    <p:sldId id="362" r:id="rId11"/>
    <p:sldId id="305" r:id="rId12"/>
    <p:sldId id="306" r:id="rId1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/>
    <p:restoredTop sz="84972"/>
  </p:normalViewPr>
  <p:slideViewPr>
    <p:cSldViewPr snapToGrid="0">
      <p:cViewPr varScale="1">
        <p:scale>
          <a:sx n="122" d="100"/>
          <a:sy n="122" d="100"/>
        </p:scale>
        <p:origin x="552" y="49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installable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handle </a:t>
            </a:r>
            <a:r>
              <a:rPr lang="de-DE" dirty="0" err="1"/>
              <a:t>packages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Specifically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virtual </a:t>
            </a:r>
            <a:r>
              <a:rPr lang="de-DE" dirty="0" err="1"/>
              <a:t>environments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931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543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sense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venv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7466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9985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60" r:id="rId5"/>
    <p:sldLayoutId id="2147483661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tif"/><Relationship Id="rId4" Type="http://schemas.openxmlformats.org/officeDocument/2006/relationships/hyperlink" Target="https://alpopkes.com/posts/python/packaging_tool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What is a virtual environment?</a:t>
            </a:r>
          </a:p>
          <a:p>
            <a:r>
              <a:rPr dirty="0"/>
              <a:t>A semi-isolated python environment -&gt; you cannot access packages (libraries and their dependencies) installed in other environments.</a:t>
            </a:r>
          </a:p>
          <a:p>
            <a:r>
              <a:rPr dirty="0"/>
              <a:t>packages are installed inside a project-specific virtual environment folder (not added to general python path)</a:t>
            </a:r>
          </a:p>
          <a:p>
            <a:r>
              <a:rPr dirty="0"/>
              <a:t>If </a:t>
            </a:r>
            <a:r>
              <a:rPr lang="en-US" dirty="0"/>
              <a:t>something goes wrong with one environment, it does not affect the others. </a:t>
            </a: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lang="en-US" dirty="0" err="1"/>
                <a:t>scipy</a:t>
              </a:r>
              <a:r>
                <a:rPr dirty="0"/>
                <a:t>=</a:t>
              </a:r>
              <a:r>
                <a:rPr lang="en-US" dirty="0"/>
                <a:t>1</a:t>
              </a:r>
              <a:r>
                <a:rPr dirty="0"/>
                <a:t>.</a:t>
              </a:r>
              <a:r>
                <a:rPr lang="en-US" dirty="0"/>
                <a:t>3</a:t>
              </a:r>
              <a:r>
                <a:rPr dirty="0"/>
                <a:t>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dirty="0" err="1"/>
              <a:t>scipy</a:t>
            </a:r>
            <a:r>
              <a:rPr dirty="0"/>
              <a:t>=</a:t>
            </a:r>
            <a:r>
              <a:rPr lang="en-US" dirty="0"/>
              <a:t>1.3</a:t>
            </a:r>
            <a:r>
              <a:rPr dirty="0"/>
              <a:t>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  <a:solidFill>
            <a:srgbClr val="7030A0"/>
          </a:solidFill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dirty="0" err="1">
                  <a:solidFill>
                    <a:schemeClr val="bg1"/>
                  </a:solidFill>
                </a:rPr>
                <a:t>numpy</a:t>
              </a:r>
              <a:r>
                <a:rPr dirty="0">
                  <a:solidFill>
                    <a:schemeClr val="bg1"/>
                  </a:solidFill>
                </a:rPr>
                <a:t>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>
                <a:latin typeface="Avenir Heavy"/>
                <a:ea typeface="Avenir Heavy"/>
                <a:cs typeface="Avenir Heavy"/>
                <a:sym typeface="Avenir Heavy"/>
              </a:rPr>
              <a:t>5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5755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lang="en-US" dirty="0" err="1">
                <a:latin typeface="Avenir Heavy"/>
                <a:ea typeface="Avenir Heavy"/>
                <a:cs typeface="Avenir Heavy"/>
                <a:sym typeface="Avenir Heavy"/>
              </a:rPr>
              <a:t>uv</a:t>
            </a:r>
            <a:r>
              <a:rPr dirty="0"/>
              <a:t> - super </a:t>
            </a:r>
            <a:r>
              <a:rPr lang="en-US" dirty="0"/>
              <a:t>fast and super </a:t>
            </a:r>
            <a:r>
              <a:rPr dirty="0"/>
              <a:t>useful</a:t>
            </a:r>
            <a:br>
              <a:rPr dirty="0"/>
            </a:b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...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347292" cy="345837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  <a:p>
            <a:pPr marL="558787" lvl="1" indent="0">
              <a:buNone/>
            </a:pPr>
            <a:endParaRPr dirty="0"/>
          </a:p>
          <a:p>
            <a:pPr lvl="1">
              <a:buChar char="▪"/>
            </a:pPr>
            <a:r>
              <a:rPr dirty="0"/>
              <a:t>Increased reproducibility: give yourself / other people the exact instructions </a:t>
            </a:r>
            <a:r>
              <a:rPr u="sng" dirty="0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rPr dirty="0"/>
              <a:t> tools to run your code (cluster, collaboration)</a:t>
            </a:r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97" y="3084455"/>
            <a:ext cx="2295031" cy="129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2050" name="Picture 2" descr="Phew GIFs | Tenor">
            <a:extLst>
              <a:ext uri="{FF2B5EF4-FFF2-40B4-BE49-F238E27FC236}">
                <a16:creationId xmlns:a16="http://schemas.microsoft.com/office/drawing/2014/main" id="{A9780A4A-4FD0-03C9-BD46-2EDCF59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5" y="1767384"/>
            <a:ext cx="3127124" cy="25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7700A-D0E6-0C2F-FDB2-DBEE6F9B5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A3E8A1-4E6D-4829-5E75-11FF3A109BE2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55E27D-CDA4-31C8-0907-97408B0CBC0A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6" name="Pfeil nach rechts 5">
            <a:extLst>
              <a:ext uri="{FF2B5EF4-FFF2-40B4-BE49-F238E27FC236}">
                <a16:creationId xmlns:a16="http://schemas.microsoft.com/office/drawing/2014/main" id="{53B8A866-1559-5E52-DA62-D47058A78372}"/>
              </a:ext>
            </a:extLst>
          </p:cNvPr>
          <p:cNvSpPr/>
          <p:nvPr/>
        </p:nvSpPr>
        <p:spPr>
          <a:xfrm rot="9576828">
            <a:off x="2685268" y="30694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7" name="Picture 2" descr="Smiling Dog GIF - Smiling Dog - Discover &amp; Share GIFs">
            <a:extLst>
              <a:ext uri="{FF2B5EF4-FFF2-40B4-BE49-F238E27FC236}">
                <a16:creationId xmlns:a16="http://schemas.microsoft.com/office/drawing/2014/main" id="{E056C8C6-0207-CC85-A5D5-42A715FE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24" y="2456214"/>
            <a:ext cx="2262475" cy="22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475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Macintosh PowerPoint</Application>
  <PresentationFormat>Bildschirmpräsentation (16:9)</PresentationFormat>
  <Paragraphs>83</Paragraphs>
  <Slides>12</Slides>
  <Notes>6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Virtual Environments</vt:lpstr>
      <vt:lpstr>Why environments?</vt:lpstr>
      <vt:lpstr>Why environments?</vt:lpstr>
      <vt:lpstr>Virtual Environments</vt:lpstr>
      <vt:lpstr>Notes</vt:lpstr>
      <vt:lpstr>Environment Managers</vt:lpstr>
      <vt:lpstr>Why environments?</vt:lpstr>
      <vt:lpstr>Additional advantages</vt:lpstr>
      <vt:lpstr>PowerPoint-Präsentation</vt:lpstr>
      <vt:lpstr>Why environments?</vt:lpstr>
      <vt:lpstr>Why environments?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29</cp:revision>
  <dcterms:modified xsi:type="dcterms:W3CDTF">2025-09-21T21:13:07Z</dcterms:modified>
</cp:coreProperties>
</file>