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72" r:id="rId2"/>
    <p:sldId id="377" r:id="rId3"/>
    <p:sldId id="382" r:id="rId4"/>
    <p:sldId id="281" r:id="rId5"/>
    <p:sldId id="296" r:id="rId6"/>
    <p:sldId id="280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46" r:id="rId17"/>
    <p:sldId id="297" r:id="rId18"/>
    <p:sldId id="304" r:id="rId19"/>
    <p:sldId id="385" r:id="rId20"/>
    <p:sldId id="386" r:id="rId21"/>
    <p:sldId id="387" r:id="rId22"/>
    <p:sldId id="388" r:id="rId23"/>
    <p:sldId id="390" r:id="rId24"/>
    <p:sldId id="384" r:id="rId25"/>
    <p:sldId id="383" r:id="rId26"/>
    <p:sldId id="392" r:id="rId27"/>
    <p:sldId id="391" r:id="rId28"/>
    <p:sldId id="339" r:id="rId29"/>
    <p:sldId id="368" r:id="rId30"/>
    <p:sldId id="362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BA"/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2"/>
    <p:restoredTop sz="90447" autoAdjust="0"/>
  </p:normalViewPr>
  <p:slideViewPr>
    <p:cSldViewPr snapToGrid="0">
      <p:cViewPr varScale="1">
        <p:scale>
          <a:sx n="116" d="100"/>
          <a:sy n="116" d="100"/>
        </p:scale>
        <p:origin x="1482" y="32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2566828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189078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2025-TAM-retreat/ODD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/>
              <a:t>all changes are immediately available</a:t>
            </a:r>
            <a:r>
              <a:rPr lang="en-US" dirty="0"/>
              <a:t>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modules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</a:t>
            </a: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0CA446-BEB3-EF01-0C4F-3B4DEFB1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33"/>
          <a:stretch>
            <a:fillRect/>
          </a:stretch>
        </p:blipFill>
        <p:spPr>
          <a:xfrm>
            <a:off x="483773" y="1072696"/>
            <a:ext cx="2836076" cy="299810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9703F6-8C8D-BCCA-C6FC-B532D1BF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84" y="1072696"/>
            <a:ext cx="3309343" cy="308979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DCA4A71-09BF-8F3D-8CF4-8840BDE40F35}"/>
              </a:ext>
            </a:extLst>
          </p:cNvPr>
          <p:cNvSpPr/>
          <p:nvPr/>
        </p:nvSpPr>
        <p:spPr>
          <a:xfrm>
            <a:off x="3443416" y="2571750"/>
            <a:ext cx="1907468" cy="443299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8E2DA7C-30F6-C5D7-E97C-DC02B4FBF672}"/>
              </a:ext>
            </a:extLst>
          </p:cNvPr>
          <p:cNvSpPr txBox="1"/>
          <p:nvPr/>
        </p:nvSpPr>
        <p:spPr>
          <a:xfrm>
            <a:off x="3898937" y="2298357"/>
            <a:ext cx="99642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4:30 hours</a:t>
            </a:r>
          </a:p>
        </p:txBody>
      </p:sp>
    </p:spTree>
    <p:extLst>
      <p:ext uri="{BB962C8B-B14F-4D97-AF65-F5344CB8AC3E}">
        <p14:creationId xmlns:p14="http://schemas.microsoft.com/office/powerpoint/2010/main" val="37893180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273180-899B-3B9A-0EC1-9E499861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7" y="449712"/>
            <a:ext cx="4971195" cy="2131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 descr="Ein Bild, das Person, Schleife, Menschliches Gesicht, Mann enthält.&#10;&#10;KI-generierte Inhalte können fehlerhaft sein.">
            <a:extLst>
              <a:ext uri="{FF2B5EF4-FFF2-40B4-BE49-F238E27FC236}">
                <a16:creationId xmlns:a16="http://schemas.microsoft.com/office/drawing/2014/main" id="{FF537F30-6A1E-095E-F826-FC2DD10E9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82" y="2810646"/>
            <a:ext cx="1786839" cy="178683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DF4CE-809B-CAE1-9BFF-E07D960A4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97" y="3315411"/>
            <a:ext cx="4961050" cy="777307"/>
          </a:xfrm>
          <a:prstGeom prst="rect">
            <a:avLst/>
          </a:prstGeom>
        </p:spPr>
      </p:pic>
      <p:pic>
        <p:nvPicPr>
          <p:cNvPr id="3" name="Grafik 2" descr="Ein Bild, das Person, Menschliches Gesicht, Kleidung, Mann enthält.&#10;&#10;KI-generierte Inhalte können fehlerhaft sein.">
            <a:extLst>
              <a:ext uri="{FF2B5EF4-FFF2-40B4-BE49-F238E27FC236}">
                <a16:creationId xmlns:a16="http://schemas.microsoft.com/office/drawing/2014/main" id="{B0A853F6-350F-2FBF-311C-DB80FD592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988" y="753503"/>
            <a:ext cx="23336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52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2449</Words>
  <Application>Microsoft Office PowerPoint</Application>
  <PresentationFormat>Bildschirmpräsentation (16:9)</PresentationFormat>
  <Paragraphs>347</Paragraphs>
  <Slides>30</Slides>
  <Notes>13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112</cp:revision>
  <dcterms:modified xsi:type="dcterms:W3CDTF">2025-09-17T15:03:32Z</dcterms:modified>
</cp:coreProperties>
</file>