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332" r:id="rId3"/>
    <p:sldId id="339" r:id="rId4"/>
    <p:sldId id="340" r:id="rId5"/>
    <p:sldId id="261" r:id="rId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/>
    <p:restoredTop sz="95897"/>
  </p:normalViewPr>
  <p:slideViewPr>
    <p:cSldViewPr snapToGrid="0">
      <p:cViewPr varScale="1">
        <p:scale>
          <a:sx n="151" d="100"/>
          <a:sy n="151" d="100"/>
        </p:scale>
        <p:origin x="752" y="48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3A81BA"/>
              </a:solidFill>
            </a:endParaRP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packaging conflicts and nothing works.”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</a:endParaRP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knew I had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knew I had written this function before and I did find it, but I could not understand it, so I re-wrote it from scratch.”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D81C-23B4-948B-41EC-2B6CDB01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BB098E4-877A-ABC7-4106-DC9419FB8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86F2A9-0276-437D-B288-6719670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552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it.aspp.school/ASPP/2025-plovdiv-ODD" TargetMode="Externa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519699"/>
            <a:ext cx="7429104" cy="1107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n-US" dirty="0"/>
              <a:t>ASPP Plovdiv </a:t>
            </a:r>
            <a:r>
              <a:rPr dirty="0"/>
              <a:t>202</a:t>
            </a:r>
            <a:r>
              <a:rPr lang="en-US" dirty="0"/>
              <a:t>5</a:t>
            </a:r>
          </a:p>
          <a:p>
            <a:r>
              <a:rPr lang="de-DE" dirty="0"/>
              <a:t>Pamela Hathway &amp; Anna-Lena Eckert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thanks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Jenni </a:t>
            </a:r>
            <a:r>
              <a:rPr lang="de-DE" dirty="0" err="1"/>
              <a:t>Rinker</a:t>
            </a:r>
            <a:r>
              <a:rPr lang="de-DE" dirty="0"/>
              <a:t>, Caterina </a:t>
            </a:r>
            <a:r>
              <a:rPr lang="de-DE" dirty="0" err="1"/>
              <a:t>Buizza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  <p:pic>
        <p:nvPicPr>
          <p:cNvPr id="3" name="Grafik 2" descr="Ganze Pizza mit einfarbiger Füllung">
            <a:extLst>
              <a:ext uri="{FF2B5EF4-FFF2-40B4-BE49-F238E27FC236}">
                <a16:creationId xmlns:a16="http://schemas.microsoft.com/office/drawing/2014/main" id="{17946615-A525-DB1C-B9F8-CDC232B67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5476" y="551074"/>
            <a:ext cx="1582351" cy="15823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5211D7A-9C47-F269-4E54-A33393C56176}"/>
              </a:ext>
            </a:extLst>
          </p:cNvPr>
          <p:cNvSpPr txBox="1"/>
          <p:nvPr/>
        </p:nvSpPr>
        <p:spPr>
          <a:xfrm>
            <a:off x="666173" y="758211"/>
            <a:ext cx="457200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wait</a:t>
            </a:r>
            <a:r>
              <a:rPr lang="de-DE" dirty="0"/>
              <a:t>: </a:t>
            </a:r>
            <a:r>
              <a:rPr lang="de-DE" dirty="0" err="1"/>
              <a:t>clone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repository</a:t>
            </a:r>
            <a:br>
              <a:rPr lang="de-DE" dirty="0"/>
            </a:br>
            <a:r>
              <a:rPr lang="de-DE" dirty="0">
                <a:hlinkClick r:id="rId5"/>
              </a:rPr>
              <a:t>https://git.aspp.school/ASPP/2025-plovdiv-ODD</a:t>
            </a:r>
            <a:endParaRPr lang="de-DE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1DECF-FF11-92FD-2BC3-23FEDD8DD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87CB2D-2469-6647-39CE-02497EAE8C57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305827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Notes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0A622E8-0AF4-ABAA-3E4B-AA132C13CD2A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3A81BA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stickers</a:t>
            </a:r>
          </a:p>
          <a:p>
            <a:pPr marL="742938" lvl="1" indent="-285750" hangingPunct="1"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put up the green sticker, if you are done with the main exercise. Keep working on the extra credit</a:t>
            </a:r>
            <a:endParaRPr lang="en-US" dirty="0">
              <a:solidFill>
                <a:srgbClr val="3A81BA"/>
              </a:solidFill>
              <a:latin typeface="Avenir Heavy"/>
              <a:ea typeface="Avenir Heavy"/>
              <a:cs typeface="Avenir Heavy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958935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Macintosh PowerPoint</Application>
  <PresentationFormat>Bildschirmpräsentation (16:9)</PresentationFormat>
  <Paragraphs>63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Avenir Heavy</vt:lpstr>
      <vt:lpstr>Helvetica</vt:lpstr>
      <vt:lpstr>Wingdings</vt:lpstr>
      <vt:lpstr>Jacquenetta template</vt:lpstr>
      <vt:lpstr>Organising code 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49</cp:revision>
  <dcterms:modified xsi:type="dcterms:W3CDTF">2025-07-20T19:53:44Z</dcterms:modified>
</cp:coreProperties>
</file>