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39" r:id="rId3"/>
    <p:sldId id="340" r:id="rId4"/>
    <p:sldId id="341" r:id="rId5"/>
    <p:sldId id="342" r:id="rId6"/>
    <p:sldId id="324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20"/>
    <p:restoredTop sz="69874"/>
  </p:normalViewPr>
  <p:slideViewPr>
    <p:cSldViewPr snapToGrid="0">
      <p:cViewPr varScale="1">
        <p:scale>
          <a:sx n="80" d="100"/>
          <a:sy n="80" d="100"/>
        </p:scale>
        <p:origin x="1040" y="4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907E-B4B1-AF38-1059-24D96D373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168DBAE-6921-112A-DB1B-B3306D15D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1E87EE-28DA-1AB7-C042-AB76FC6C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39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6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07" y="2224584"/>
            <a:ext cx="2493156" cy="251040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137425" cy="3753093"/>
          </a:xfrm>
          <a:prstGeom prst="rect">
            <a:avLst/>
          </a:prstGeom>
        </p:spPr>
        <p:txBody>
          <a:bodyPr/>
          <a:lstStyle/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 standard Python repository (what files are necessary)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do an editable installation on your repository and how to migrate your code to such a structure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organize your code into modules (by function or topic) and how to  (constants, functions, classes) the files in your repository (organize by function or topic)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write better code by detecting code smells and how to avoid them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an environment to save you future headaches with package errors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endParaRPr lang="en-US" dirty="0"/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that pair programming can be fun and helpful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Learnings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Buon </a:t>
            </a:r>
            <a:r>
              <a:rPr lang="en-US" dirty="0" err="1"/>
              <a:t>appetito</a:t>
            </a:r>
            <a:endParaRPr dirty="0"/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3600" i="1" dirty="0"/>
              <a:t>Q</a:t>
            </a:r>
            <a:r>
              <a:rPr sz="3600" i="1" dirty="0" err="1"/>
              <a:t>uestions</a:t>
            </a:r>
            <a:r>
              <a:rPr sz="3600" i="1" dirty="0"/>
              <a:t>?</a:t>
            </a:r>
          </a:p>
        </p:txBody>
      </p:sp>
      <p:pic>
        <p:nvPicPr>
          <p:cNvPr id="2" name="Grafik 1" descr="Ganze Pizza mit einfarbiger Füllung">
            <a:extLst>
              <a:ext uri="{FF2B5EF4-FFF2-40B4-BE49-F238E27FC236}">
                <a16:creationId xmlns:a16="http://schemas.microsoft.com/office/drawing/2014/main" id="{D3575638-B761-78AA-5DF7-B7454F51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5476" y="551074"/>
            <a:ext cx="1582351" cy="15823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8A750-5DF2-AD00-6680-93FF9DEA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B3B6C7-57EE-0B36-273C-B1D1748757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F31F7-41EF-7103-C63B-23F1C2A4C3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7325339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Macintosh PowerPoint</Application>
  <PresentationFormat>Bildschirmpräsentation (16:9)</PresentationFormat>
  <Paragraphs>32</Paragraphs>
  <Slides>6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PowerPoint-Präsentation</vt:lpstr>
      <vt:lpstr>Learnings</vt:lpstr>
      <vt:lpstr>Buon appetito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23</cp:revision>
  <dcterms:modified xsi:type="dcterms:W3CDTF">2025-07-01T17:34:12Z</dcterms:modified>
</cp:coreProperties>
</file>